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1" r:id="rId2"/>
    <p:sldId id="273" r:id="rId3"/>
    <p:sldId id="378" r:id="rId4"/>
    <p:sldId id="325" r:id="rId5"/>
    <p:sldId id="328" r:id="rId6"/>
    <p:sldId id="385" r:id="rId7"/>
    <p:sldId id="384" r:id="rId8"/>
    <p:sldId id="390" r:id="rId9"/>
    <p:sldId id="382" r:id="rId10"/>
    <p:sldId id="327" r:id="rId11"/>
    <p:sldId id="389" r:id="rId12"/>
    <p:sldId id="388" r:id="rId13"/>
    <p:sldId id="387" r:id="rId14"/>
    <p:sldId id="386" r:id="rId15"/>
    <p:sldId id="393" r:id="rId16"/>
    <p:sldId id="392" r:id="rId17"/>
    <p:sldId id="391" r:id="rId18"/>
    <p:sldId id="396" r:id="rId19"/>
    <p:sldId id="395" r:id="rId20"/>
    <p:sldId id="394" r:id="rId21"/>
    <p:sldId id="399" r:id="rId22"/>
    <p:sldId id="398" r:id="rId23"/>
    <p:sldId id="397" r:id="rId24"/>
    <p:sldId id="381" r:id="rId25"/>
    <p:sldId id="331" r:id="rId26"/>
    <p:sldId id="332" r:id="rId27"/>
    <p:sldId id="402" r:id="rId28"/>
    <p:sldId id="404" r:id="rId29"/>
    <p:sldId id="407" r:id="rId30"/>
    <p:sldId id="406" r:id="rId31"/>
    <p:sldId id="379" r:id="rId32"/>
    <p:sldId id="337" r:id="rId33"/>
    <p:sldId id="333" r:id="rId34"/>
    <p:sldId id="334" r:id="rId35"/>
    <p:sldId id="335" r:id="rId36"/>
    <p:sldId id="408" r:id="rId37"/>
    <p:sldId id="336" r:id="rId38"/>
    <p:sldId id="409" r:id="rId39"/>
    <p:sldId id="340" r:id="rId40"/>
    <p:sldId id="341" r:id="rId41"/>
    <p:sldId id="410" r:id="rId42"/>
    <p:sldId id="380" r:id="rId43"/>
    <p:sldId id="343" r:id="rId44"/>
    <p:sldId id="413" r:id="rId45"/>
    <p:sldId id="415" r:id="rId46"/>
    <p:sldId id="416" r:id="rId47"/>
    <p:sldId id="414" r:id="rId48"/>
    <p:sldId id="271" r:id="rId49"/>
  </p:sldIdLst>
  <p:sldSz cx="12192000" cy="6858000"/>
  <p:notesSz cx="6858000" cy="9144000"/>
  <p:custDataLst>
    <p:tags r:id="rId52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849EBDE9-C893-4632-85C3-E3D19FA7C45F}">
          <p14:sldIdLst>
            <p14:sldId id="261"/>
            <p14:sldId id="273"/>
            <p14:sldId id="378"/>
            <p14:sldId id="325"/>
            <p14:sldId id="328"/>
            <p14:sldId id="385"/>
            <p14:sldId id="384"/>
            <p14:sldId id="390"/>
            <p14:sldId id="382"/>
            <p14:sldId id="327"/>
            <p14:sldId id="389"/>
            <p14:sldId id="388"/>
            <p14:sldId id="387"/>
            <p14:sldId id="386"/>
            <p14:sldId id="393"/>
            <p14:sldId id="392"/>
            <p14:sldId id="391"/>
            <p14:sldId id="396"/>
            <p14:sldId id="395"/>
            <p14:sldId id="394"/>
            <p14:sldId id="399"/>
            <p14:sldId id="398"/>
            <p14:sldId id="397"/>
            <p14:sldId id="381"/>
            <p14:sldId id="331"/>
            <p14:sldId id="332"/>
            <p14:sldId id="402"/>
            <p14:sldId id="404"/>
            <p14:sldId id="407"/>
            <p14:sldId id="406"/>
            <p14:sldId id="379"/>
            <p14:sldId id="337"/>
            <p14:sldId id="333"/>
            <p14:sldId id="334"/>
            <p14:sldId id="335"/>
            <p14:sldId id="408"/>
            <p14:sldId id="336"/>
            <p14:sldId id="409"/>
            <p14:sldId id="340"/>
            <p14:sldId id="341"/>
            <p14:sldId id="410"/>
            <p14:sldId id="380"/>
            <p14:sldId id="343"/>
            <p14:sldId id="413"/>
            <p14:sldId id="415"/>
            <p14:sldId id="416"/>
            <p14:sldId id="414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8" autoAdjust="0"/>
    <p:restoredTop sz="96028" autoAdjust="0"/>
  </p:normalViewPr>
  <p:slideViewPr>
    <p:cSldViewPr snapToGrid="0">
      <p:cViewPr varScale="1">
        <p:scale>
          <a:sx n="70" d="100"/>
          <a:sy n="70" d="100"/>
        </p:scale>
        <p:origin x="48" y="6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2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B29B8-FEE1-4B62-97DE-55FB7DABA86D}" type="datetimeFigureOut">
              <a:rPr lang="nl-NL" smtClean="0"/>
              <a:t>30-6-2020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BD91C-F5D7-4111-9202-F017DAFF7C9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3819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B1529-E417-43A8-A3A5-5ED9BC751BBC}" type="datetimeFigureOut">
              <a:rPr lang="nl-NL" smtClean="0"/>
              <a:t>30-6-2020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E3877-A3D7-48CC-A131-AD9FC6DFA9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07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7051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2625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216000" anchor="ctr">
            <a:noAutofit/>
          </a:bodyPr>
          <a:lstStyle>
            <a:lvl1pPr algn="ctr">
              <a:lnSpc>
                <a:spcPct val="250000"/>
              </a:lnSpc>
              <a:defRPr baseline="0"/>
            </a:lvl1pPr>
          </a:lstStyle>
          <a:p>
            <a:r>
              <a:rPr lang="nl-NL" dirty="0"/>
              <a:t>Klik hier op het icoon</a:t>
            </a:r>
          </a:p>
          <a:p>
            <a:r>
              <a:rPr lang="nl-NL" dirty="0"/>
              <a:t>een afbeelding in te voegen</a:t>
            </a:r>
          </a:p>
        </p:txBody>
      </p:sp>
      <p:sp>
        <p:nvSpPr>
          <p:cNvPr id="60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-18267524" y="-3789652"/>
            <a:ext cx="30459600" cy="32292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61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8638949" y="543695"/>
            <a:ext cx="3009600" cy="184320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7622060" cy="49656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</a:t>
            </a:r>
          </a:p>
        </p:txBody>
      </p:sp>
      <p:sp>
        <p:nvSpPr>
          <p:cNvPr id="62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11141674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| Datum</a:t>
            </a:r>
          </a:p>
        </p:txBody>
      </p:sp>
      <p:sp>
        <p:nvSpPr>
          <p:cNvPr id="78" name="Rechthoek 77"/>
          <p:cNvSpPr/>
          <p:nvPr userDrawn="1"/>
        </p:nvSpPr>
        <p:spPr>
          <a:xfrm>
            <a:off x="9003323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TITEL SLIDE</a:t>
            </a:r>
          </a:p>
        </p:txBody>
      </p:sp>
      <p:grpSp>
        <p:nvGrpSpPr>
          <p:cNvPr id="118" name="Groep 117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grpSp>
          <p:nvGrpSpPr>
            <p:cNvPr id="80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97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98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99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100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101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102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103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104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105" name="Icoontje afbeeldi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106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107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108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109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110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111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112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pic>
          <p:nvPicPr>
            <p:cNvPr id="114" name="Afbeelding 113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7035" y="5214304"/>
              <a:ext cx="2371725" cy="1343025"/>
            </a:xfrm>
            <a:prstGeom prst="rect">
              <a:avLst/>
            </a:prstGeom>
          </p:spPr>
        </p:pic>
        <p:grpSp>
          <p:nvGrpSpPr>
            <p:cNvPr id="82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83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84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87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88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91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2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3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4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5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6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89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90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85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86" name="Picture 3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576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1.49597 0.5363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92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1.45833E-6 -3.7037E-7 L 1.49597 0.53634 " pathEditMode="relative" rAng="0" ptsTypes="AA">
                      <p:cBhvr>
                        <p:cTn dur="2500" fill="hold"/>
                        <p:tgtEl>
                          <p:spTgt spid="6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4792" y="26829"/>
                    </p:animMotion>
                  </p:childTnLst>
                </p:cTn>
              </p:par>
            </p:tnLst>
          </p:tmpl>
        </p:tmplLst>
      </p:bldP>
      <p:bldP spid="61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/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video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522783" y="5777461"/>
            <a:ext cx="1162800" cy="712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VIDEO</a:t>
            </a:r>
          </a:p>
        </p:txBody>
      </p:sp>
      <p:grpSp>
        <p:nvGrpSpPr>
          <p:cNvPr id="16" name="Groep 15"/>
          <p:cNvGrpSpPr/>
          <p:nvPr userDrawn="1"/>
        </p:nvGrpSpPr>
        <p:grpSpPr>
          <a:xfrm>
            <a:off x="12437429" y="14897"/>
            <a:ext cx="2714126" cy="3676571"/>
            <a:chOff x="12437429" y="14897"/>
            <a:chExt cx="2714126" cy="3676571"/>
          </a:xfrm>
        </p:grpSpPr>
        <p:sp>
          <p:nvSpPr>
            <p:cNvPr id="17" name="Rechthoek 1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VIDEO INVOEGEN</a:t>
              </a:r>
            </a:p>
          </p:txBody>
        </p:sp>
        <p:sp>
          <p:nvSpPr>
            <p:cNvPr id="18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video. Klik op het pictogram om een video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9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video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20" name="Ovaal 1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3" name="Rechte verbindingslijn 2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4" name="Rechte verbindingslijn 2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5" name="Rechte verbindingslijn 2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1" name="Afgeronde rechthoek 3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33" name="Rechte verbindingslijn 3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Gelijkbenige driehoek 3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7" name="Groep 26"/>
            <p:cNvGrpSpPr/>
            <p:nvPr userDrawn="1"/>
          </p:nvGrpSpPr>
          <p:grpSpPr>
            <a:xfrm>
              <a:off x="12437429" y="1673053"/>
              <a:ext cx="407902" cy="410475"/>
              <a:chOff x="8066315" y="1676399"/>
              <a:chExt cx="1371600" cy="1380253"/>
            </a:xfrm>
          </p:grpSpPr>
          <p:sp>
            <p:nvSpPr>
              <p:cNvPr id="28" name="Rechthoek 27"/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9" name="Vrije vorm 28"/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0" name="Vrije vorm 29"/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06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Afbeelding 7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11406"/>
            <a:ext cx="778970" cy="686940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072" y="-11405"/>
            <a:ext cx="11417928" cy="6869406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Rechthoek 14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VIDEO</a:t>
            </a:r>
          </a:p>
        </p:txBody>
      </p:sp>
      <p:grpSp>
        <p:nvGrpSpPr>
          <p:cNvPr id="16" name="Groep 15"/>
          <p:cNvGrpSpPr/>
          <p:nvPr userDrawn="1"/>
        </p:nvGrpSpPr>
        <p:grpSpPr>
          <a:xfrm>
            <a:off x="12437429" y="14897"/>
            <a:ext cx="2714126" cy="3676571"/>
            <a:chOff x="12437429" y="14897"/>
            <a:chExt cx="2714126" cy="3676571"/>
          </a:xfrm>
        </p:grpSpPr>
        <p:sp>
          <p:nvSpPr>
            <p:cNvPr id="17" name="Rechthoek 1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VIDEO INVOEGEN</a:t>
              </a:r>
            </a:p>
          </p:txBody>
        </p:sp>
        <p:sp>
          <p:nvSpPr>
            <p:cNvPr id="18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video. Klik op het pictogram om een video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9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video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20" name="Ovaal 1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3" name="Rechte verbindingslijn 2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4" name="Rechte verbindingslijn 2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5" name="Rechte verbindingslijn 2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1" name="Afgeronde rechthoek 3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33" name="Rechte verbindingslijn 3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Gelijkbenige driehoek 3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7" name="Groep 26"/>
            <p:cNvGrpSpPr/>
            <p:nvPr userDrawn="1"/>
          </p:nvGrpSpPr>
          <p:grpSpPr>
            <a:xfrm>
              <a:off x="12437429" y="1673053"/>
              <a:ext cx="407902" cy="410475"/>
              <a:chOff x="8066315" y="1676399"/>
              <a:chExt cx="1371600" cy="1380253"/>
            </a:xfrm>
          </p:grpSpPr>
          <p:sp>
            <p:nvSpPr>
              <p:cNvPr id="28" name="Rechthoek 27"/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9" name="Vrije vorm 28"/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0" name="Vrije vorm 29"/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11" name="Tijdelijke aanduiding voor media 10"/>
          <p:cNvSpPr>
            <a:spLocks noGrp="1"/>
          </p:cNvSpPr>
          <p:nvPr>
            <p:ph type="media" sz="quarter" idx="17" hasCustomPrompt="1"/>
          </p:nvPr>
        </p:nvSpPr>
        <p:spPr>
          <a:xfrm>
            <a:off x="2439180" y="820164"/>
            <a:ext cx="8897726" cy="5110736"/>
          </a:xfrm>
          <a:prstGeom prst="roundRect">
            <a:avLst>
              <a:gd name="adj" fmla="val 1583"/>
            </a:avLst>
          </a:pr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video in te voegen</a:t>
            </a:r>
          </a:p>
        </p:txBody>
      </p:sp>
      <p:grpSp>
        <p:nvGrpSpPr>
          <p:cNvPr id="73" name="Logo"/>
          <p:cNvGrpSpPr/>
          <p:nvPr userDrawn="1"/>
        </p:nvGrpSpPr>
        <p:grpSpPr>
          <a:xfrm>
            <a:off x="523936" y="5777033"/>
            <a:ext cx="1161968" cy="712167"/>
            <a:chOff x="3341688" y="2430896"/>
            <a:chExt cx="5555177" cy="3404754"/>
          </a:xfrm>
        </p:grpSpPr>
        <p:sp>
          <p:nvSpPr>
            <p:cNvPr id="74" name="Freeform 6"/>
            <p:cNvSpPr>
              <a:spLocks/>
            </p:cNvSpPr>
            <p:nvPr userDrawn="1"/>
          </p:nvSpPr>
          <p:spPr bwMode="auto">
            <a:xfrm>
              <a:off x="7700760" y="2430896"/>
              <a:ext cx="956292" cy="549695"/>
            </a:xfrm>
            <a:custGeom>
              <a:avLst/>
              <a:gdLst>
                <a:gd name="T0" fmla="*/ 771 w 969"/>
                <a:gd name="T1" fmla="*/ 0 h 557"/>
                <a:gd name="T2" fmla="*/ 836 w 969"/>
                <a:gd name="T3" fmla="*/ 7 h 557"/>
                <a:gd name="T4" fmla="*/ 901 w 969"/>
                <a:gd name="T5" fmla="*/ 24 h 557"/>
                <a:gd name="T6" fmla="*/ 969 w 969"/>
                <a:gd name="T7" fmla="*/ 51 h 557"/>
                <a:gd name="T8" fmla="*/ 939 w 969"/>
                <a:gd name="T9" fmla="*/ 123 h 557"/>
                <a:gd name="T10" fmla="*/ 903 w 969"/>
                <a:gd name="T11" fmla="*/ 186 h 557"/>
                <a:gd name="T12" fmla="*/ 864 w 969"/>
                <a:gd name="T13" fmla="*/ 244 h 557"/>
                <a:gd name="T14" fmla="*/ 819 w 969"/>
                <a:gd name="T15" fmla="*/ 294 h 557"/>
                <a:gd name="T16" fmla="*/ 771 w 969"/>
                <a:gd name="T17" fmla="*/ 336 h 557"/>
                <a:gd name="T18" fmla="*/ 720 w 969"/>
                <a:gd name="T19" fmla="*/ 376 h 557"/>
                <a:gd name="T20" fmla="*/ 667 w 969"/>
                <a:gd name="T21" fmla="*/ 408 h 557"/>
                <a:gd name="T22" fmla="*/ 609 w 969"/>
                <a:gd name="T23" fmla="*/ 437 h 557"/>
                <a:gd name="T24" fmla="*/ 549 w 969"/>
                <a:gd name="T25" fmla="*/ 461 h 557"/>
                <a:gd name="T26" fmla="*/ 486 w 969"/>
                <a:gd name="T27" fmla="*/ 482 h 557"/>
                <a:gd name="T28" fmla="*/ 421 w 969"/>
                <a:gd name="T29" fmla="*/ 497 h 557"/>
                <a:gd name="T30" fmla="*/ 355 w 969"/>
                <a:gd name="T31" fmla="*/ 512 h 557"/>
                <a:gd name="T32" fmla="*/ 287 w 969"/>
                <a:gd name="T33" fmla="*/ 524 h 557"/>
                <a:gd name="T34" fmla="*/ 217 w 969"/>
                <a:gd name="T35" fmla="*/ 533 h 557"/>
                <a:gd name="T36" fmla="*/ 145 w 969"/>
                <a:gd name="T37" fmla="*/ 541 h 557"/>
                <a:gd name="T38" fmla="*/ 73 w 969"/>
                <a:gd name="T39" fmla="*/ 550 h 557"/>
                <a:gd name="T40" fmla="*/ 0 w 969"/>
                <a:gd name="T41" fmla="*/ 557 h 557"/>
                <a:gd name="T42" fmla="*/ 58 w 969"/>
                <a:gd name="T43" fmla="*/ 490 h 557"/>
                <a:gd name="T44" fmla="*/ 116 w 969"/>
                <a:gd name="T45" fmla="*/ 424 h 557"/>
                <a:gd name="T46" fmla="*/ 174 w 969"/>
                <a:gd name="T47" fmla="*/ 360 h 557"/>
                <a:gd name="T48" fmla="*/ 230 w 969"/>
                <a:gd name="T49" fmla="*/ 301 h 557"/>
                <a:gd name="T50" fmla="*/ 288 w 969"/>
                <a:gd name="T51" fmla="*/ 243 h 557"/>
                <a:gd name="T52" fmla="*/ 346 w 969"/>
                <a:gd name="T53" fmla="*/ 190 h 557"/>
                <a:gd name="T54" fmla="*/ 404 w 969"/>
                <a:gd name="T55" fmla="*/ 143 h 557"/>
                <a:gd name="T56" fmla="*/ 464 w 969"/>
                <a:gd name="T57" fmla="*/ 101 h 557"/>
                <a:gd name="T58" fmla="*/ 524 w 969"/>
                <a:gd name="T59" fmla="*/ 65 h 557"/>
                <a:gd name="T60" fmla="*/ 584 w 969"/>
                <a:gd name="T61" fmla="*/ 36 h 557"/>
                <a:gd name="T62" fmla="*/ 645 w 969"/>
                <a:gd name="T63" fmla="*/ 15 h 557"/>
                <a:gd name="T64" fmla="*/ 707 w 969"/>
                <a:gd name="T65" fmla="*/ 3 h 557"/>
                <a:gd name="T66" fmla="*/ 771 w 969"/>
                <a:gd name="T67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9" h="557">
                  <a:moveTo>
                    <a:pt x="771" y="0"/>
                  </a:moveTo>
                  <a:lnTo>
                    <a:pt x="836" y="7"/>
                  </a:lnTo>
                  <a:lnTo>
                    <a:pt x="901" y="24"/>
                  </a:lnTo>
                  <a:lnTo>
                    <a:pt x="969" y="51"/>
                  </a:lnTo>
                  <a:lnTo>
                    <a:pt x="939" y="123"/>
                  </a:lnTo>
                  <a:lnTo>
                    <a:pt x="903" y="186"/>
                  </a:lnTo>
                  <a:lnTo>
                    <a:pt x="864" y="244"/>
                  </a:lnTo>
                  <a:lnTo>
                    <a:pt x="819" y="294"/>
                  </a:lnTo>
                  <a:lnTo>
                    <a:pt x="771" y="336"/>
                  </a:lnTo>
                  <a:lnTo>
                    <a:pt x="720" y="376"/>
                  </a:lnTo>
                  <a:lnTo>
                    <a:pt x="667" y="408"/>
                  </a:lnTo>
                  <a:lnTo>
                    <a:pt x="609" y="437"/>
                  </a:lnTo>
                  <a:lnTo>
                    <a:pt x="549" y="461"/>
                  </a:lnTo>
                  <a:lnTo>
                    <a:pt x="486" y="482"/>
                  </a:lnTo>
                  <a:lnTo>
                    <a:pt x="421" y="497"/>
                  </a:lnTo>
                  <a:lnTo>
                    <a:pt x="355" y="512"/>
                  </a:lnTo>
                  <a:lnTo>
                    <a:pt x="287" y="524"/>
                  </a:lnTo>
                  <a:lnTo>
                    <a:pt x="217" y="533"/>
                  </a:lnTo>
                  <a:lnTo>
                    <a:pt x="145" y="541"/>
                  </a:lnTo>
                  <a:lnTo>
                    <a:pt x="73" y="550"/>
                  </a:lnTo>
                  <a:lnTo>
                    <a:pt x="0" y="557"/>
                  </a:lnTo>
                  <a:lnTo>
                    <a:pt x="58" y="490"/>
                  </a:lnTo>
                  <a:lnTo>
                    <a:pt x="116" y="424"/>
                  </a:lnTo>
                  <a:lnTo>
                    <a:pt x="174" y="360"/>
                  </a:lnTo>
                  <a:lnTo>
                    <a:pt x="230" y="301"/>
                  </a:lnTo>
                  <a:lnTo>
                    <a:pt x="288" y="243"/>
                  </a:lnTo>
                  <a:lnTo>
                    <a:pt x="346" y="190"/>
                  </a:lnTo>
                  <a:lnTo>
                    <a:pt x="404" y="143"/>
                  </a:lnTo>
                  <a:lnTo>
                    <a:pt x="464" y="101"/>
                  </a:lnTo>
                  <a:lnTo>
                    <a:pt x="524" y="65"/>
                  </a:lnTo>
                  <a:lnTo>
                    <a:pt x="584" y="36"/>
                  </a:lnTo>
                  <a:lnTo>
                    <a:pt x="645" y="15"/>
                  </a:lnTo>
                  <a:lnTo>
                    <a:pt x="707" y="3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5" name="Freeform 7"/>
            <p:cNvSpPr>
              <a:spLocks/>
            </p:cNvSpPr>
            <p:nvPr userDrawn="1"/>
          </p:nvSpPr>
          <p:spPr bwMode="auto">
            <a:xfrm>
              <a:off x="6069439" y="2508860"/>
              <a:ext cx="947410" cy="594105"/>
            </a:xfrm>
            <a:custGeom>
              <a:avLst/>
              <a:gdLst>
                <a:gd name="T0" fmla="*/ 823 w 960"/>
                <a:gd name="T1" fmla="*/ 0 h 602"/>
                <a:gd name="T2" fmla="*/ 890 w 960"/>
                <a:gd name="T3" fmla="*/ 8 h 602"/>
                <a:gd name="T4" fmla="*/ 960 w 960"/>
                <a:gd name="T5" fmla="*/ 27 h 602"/>
                <a:gd name="T6" fmla="*/ 929 w 960"/>
                <a:gd name="T7" fmla="*/ 104 h 602"/>
                <a:gd name="T8" fmla="*/ 895 w 960"/>
                <a:gd name="T9" fmla="*/ 174 h 602"/>
                <a:gd name="T10" fmla="*/ 857 w 960"/>
                <a:gd name="T11" fmla="*/ 235 h 602"/>
                <a:gd name="T12" fmla="*/ 814 w 960"/>
                <a:gd name="T13" fmla="*/ 290 h 602"/>
                <a:gd name="T14" fmla="*/ 767 w 960"/>
                <a:gd name="T15" fmla="*/ 339 h 602"/>
                <a:gd name="T16" fmla="*/ 717 w 960"/>
                <a:gd name="T17" fmla="*/ 382 h 602"/>
                <a:gd name="T18" fmla="*/ 662 w 960"/>
                <a:gd name="T19" fmla="*/ 420 h 602"/>
                <a:gd name="T20" fmla="*/ 606 w 960"/>
                <a:gd name="T21" fmla="*/ 452 h 602"/>
                <a:gd name="T22" fmla="*/ 546 w 960"/>
                <a:gd name="T23" fmla="*/ 479 h 602"/>
                <a:gd name="T24" fmla="*/ 485 w 960"/>
                <a:gd name="T25" fmla="*/ 503 h 602"/>
                <a:gd name="T26" fmla="*/ 420 w 960"/>
                <a:gd name="T27" fmla="*/ 524 h 602"/>
                <a:gd name="T28" fmla="*/ 353 w 960"/>
                <a:gd name="T29" fmla="*/ 543 h 602"/>
                <a:gd name="T30" fmla="*/ 287 w 960"/>
                <a:gd name="T31" fmla="*/ 558 h 602"/>
                <a:gd name="T32" fmla="*/ 217 w 960"/>
                <a:gd name="T33" fmla="*/ 570 h 602"/>
                <a:gd name="T34" fmla="*/ 145 w 960"/>
                <a:gd name="T35" fmla="*/ 582 h 602"/>
                <a:gd name="T36" fmla="*/ 73 w 960"/>
                <a:gd name="T37" fmla="*/ 592 h 602"/>
                <a:gd name="T38" fmla="*/ 0 w 960"/>
                <a:gd name="T39" fmla="*/ 602 h 602"/>
                <a:gd name="T40" fmla="*/ 56 w 960"/>
                <a:gd name="T41" fmla="*/ 538 h 602"/>
                <a:gd name="T42" fmla="*/ 113 w 960"/>
                <a:gd name="T43" fmla="*/ 473 h 602"/>
                <a:gd name="T44" fmla="*/ 169 w 960"/>
                <a:gd name="T45" fmla="*/ 409 h 602"/>
                <a:gd name="T46" fmla="*/ 224 w 960"/>
                <a:gd name="T47" fmla="*/ 348 h 602"/>
                <a:gd name="T48" fmla="*/ 280 w 960"/>
                <a:gd name="T49" fmla="*/ 288 h 602"/>
                <a:gd name="T50" fmla="*/ 338 w 960"/>
                <a:gd name="T51" fmla="*/ 234 h 602"/>
                <a:gd name="T52" fmla="*/ 394 w 960"/>
                <a:gd name="T53" fmla="*/ 182 h 602"/>
                <a:gd name="T54" fmla="*/ 453 w 960"/>
                <a:gd name="T55" fmla="*/ 134 h 602"/>
                <a:gd name="T56" fmla="*/ 511 w 960"/>
                <a:gd name="T57" fmla="*/ 94 h 602"/>
                <a:gd name="T58" fmla="*/ 570 w 960"/>
                <a:gd name="T59" fmla="*/ 59 h 602"/>
                <a:gd name="T60" fmla="*/ 632 w 960"/>
                <a:gd name="T61" fmla="*/ 32 h 602"/>
                <a:gd name="T62" fmla="*/ 695 w 960"/>
                <a:gd name="T63" fmla="*/ 12 h 602"/>
                <a:gd name="T64" fmla="*/ 758 w 960"/>
                <a:gd name="T65" fmla="*/ 1 h 602"/>
                <a:gd name="T66" fmla="*/ 823 w 960"/>
                <a:gd name="T67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0" h="602">
                  <a:moveTo>
                    <a:pt x="823" y="0"/>
                  </a:moveTo>
                  <a:lnTo>
                    <a:pt x="890" y="8"/>
                  </a:lnTo>
                  <a:lnTo>
                    <a:pt x="960" y="27"/>
                  </a:lnTo>
                  <a:lnTo>
                    <a:pt x="929" y="104"/>
                  </a:lnTo>
                  <a:lnTo>
                    <a:pt x="895" y="174"/>
                  </a:lnTo>
                  <a:lnTo>
                    <a:pt x="857" y="235"/>
                  </a:lnTo>
                  <a:lnTo>
                    <a:pt x="814" y="290"/>
                  </a:lnTo>
                  <a:lnTo>
                    <a:pt x="767" y="339"/>
                  </a:lnTo>
                  <a:lnTo>
                    <a:pt x="717" y="382"/>
                  </a:lnTo>
                  <a:lnTo>
                    <a:pt x="662" y="420"/>
                  </a:lnTo>
                  <a:lnTo>
                    <a:pt x="606" y="452"/>
                  </a:lnTo>
                  <a:lnTo>
                    <a:pt x="546" y="479"/>
                  </a:lnTo>
                  <a:lnTo>
                    <a:pt x="485" y="503"/>
                  </a:lnTo>
                  <a:lnTo>
                    <a:pt x="420" y="524"/>
                  </a:lnTo>
                  <a:lnTo>
                    <a:pt x="353" y="543"/>
                  </a:lnTo>
                  <a:lnTo>
                    <a:pt x="287" y="558"/>
                  </a:lnTo>
                  <a:lnTo>
                    <a:pt x="217" y="570"/>
                  </a:lnTo>
                  <a:lnTo>
                    <a:pt x="145" y="582"/>
                  </a:lnTo>
                  <a:lnTo>
                    <a:pt x="73" y="592"/>
                  </a:lnTo>
                  <a:lnTo>
                    <a:pt x="0" y="602"/>
                  </a:lnTo>
                  <a:lnTo>
                    <a:pt x="56" y="538"/>
                  </a:lnTo>
                  <a:lnTo>
                    <a:pt x="113" y="473"/>
                  </a:lnTo>
                  <a:lnTo>
                    <a:pt x="169" y="409"/>
                  </a:lnTo>
                  <a:lnTo>
                    <a:pt x="224" y="348"/>
                  </a:lnTo>
                  <a:lnTo>
                    <a:pt x="280" y="288"/>
                  </a:lnTo>
                  <a:lnTo>
                    <a:pt x="338" y="234"/>
                  </a:lnTo>
                  <a:lnTo>
                    <a:pt x="394" y="182"/>
                  </a:lnTo>
                  <a:lnTo>
                    <a:pt x="453" y="134"/>
                  </a:lnTo>
                  <a:lnTo>
                    <a:pt x="511" y="94"/>
                  </a:lnTo>
                  <a:lnTo>
                    <a:pt x="570" y="59"/>
                  </a:lnTo>
                  <a:lnTo>
                    <a:pt x="632" y="32"/>
                  </a:lnTo>
                  <a:lnTo>
                    <a:pt x="695" y="12"/>
                  </a:lnTo>
                  <a:lnTo>
                    <a:pt x="758" y="1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6" name="Freeform 8"/>
            <p:cNvSpPr>
              <a:spLocks/>
            </p:cNvSpPr>
            <p:nvPr userDrawn="1"/>
          </p:nvSpPr>
          <p:spPr bwMode="auto">
            <a:xfrm>
              <a:off x="6562881" y="2811834"/>
              <a:ext cx="957279" cy="566472"/>
            </a:xfrm>
            <a:custGeom>
              <a:avLst/>
              <a:gdLst>
                <a:gd name="T0" fmla="*/ 770 w 970"/>
                <a:gd name="T1" fmla="*/ 0 h 574"/>
                <a:gd name="T2" fmla="*/ 837 w 970"/>
                <a:gd name="T3" fmla="*/ 2 h 574"/>
                <a:gd name="T4" fmla="*/ 903 w 970"/>
                <a:gd name="T5" fmla="*/ 15 h 574"/>
                <a:gd name="T6" fmla="*/ 970 w 970"/>
                <a:gd name="T7" fmla="*/ 39 h 574"/>
                <a:gd name="T8" fmla="*/ 939 w 970"/>
                <a:gd name="T9" fmla="*/ 114 h 574"/>
                <a:gd name="T10" fmla="*/ 903 w 970"/>
                <a:gd name="T11" fmla="*/ 183 h 574"/>
                <a:gd name="T12" fmla="*/ 864 w 970"/>
                <a:gd name="T13" fmla="*/ 244 h 574"/>
                <a:gd name="T14" fmla="*/ 820 w 970"/>
                <a:gd name="T15" fmla="*/ 297 h 574"/>
                <a:gd name="T16" fmla="*/ 772 w 970"/>
                <a:gd name="T17" fmla="*/ 345 h 574"/>
                <a:gd name="T18" fmla="*/ 721 w 970"/>
                <a:gd name="T19" fmla="*/ 384 h 574"/>
                <a:gd name="T20" fmla="*/ 666 w 970"/>
                <a:gd name="T21" fmla="*/ 420 h 574"/>
                <a:gd name="T22" fmla="*/ 608 w 970"/>
                <a:gd name="T23" fmla="*/ 451 h 574"/>
                <a:gd name="T24" fmla="*/ 548 w 970"/>
                <a:gd name="T25" fmla="*/ 477 h 574"/>
                <a:gd name="T26" fmla="*/ 485 w 970"/>
                <a:gd name="T27" fmla="*/ 497 h 574"/>
                <a:gd name="T28" fmla="*/ 420 w 970"/>
                <a:gd name="T29" fmla="*/ 516 h 574"/>
                <a:gd name="T30" fmla="*/ 354 w 970"/>
                <a:gd name="T31" fmla="*/ 529 h 574"/>
                <a:gd name="T32" fmla="*/ 285 w 970"/>
                <a:gd name="T33" fmla="*/ 541 h 574"/>
                <a:gd name="T34" fmla="*/ 215 w 970"/>
                <a:gd name="T35" fmla="*/ 552 h 574"/>
                <a:gd name="T36" fmla="*/ 145 w 970"/>
                <a:gd name="T37" fmla="*/ 560 h 574"/>
                <a:gd name="T38" fmla="*/ 72 w 970"/>
                <a:gd name="T39" fmla="*/ 567 h 574"/>
                <a:gd name="T40" fmla="*/ 0 w 970"/>
                <a:gd name="T41" fmla="*/ 574 h 574"/>
                <a:gd name="T42" fmla="*/ 57 w 970"/>
                <a:gd name="T43" fmla="*/ 509 h 574"/>
                <a:gd name="T44" fmla="*/ 115 w 970"/>
                <a:gd name="T45" fmla="*/ 446 h 574"/>
                <a:gd name="T46" fmla="*/ 173 w 970"/>
                <a:gd name="T47" fmla="*/ 383 h 574"/>
                <a:gd name="T48" fmla="*/ 229 w 970"/>
                <a:gd name="T49" fmla="*/ 323 h 574"/>
                <a:gd name="T50" fmla="*/ 287 w 970"/>
                <a:gd name="T51" fmla="*/ 265 h 574"/>
                <a:gd name="T52" fmla="*/ 345 w 970"/>
                <a:gd name="T53" fmla="*/ 210 h 574"/>
                <a:gd name="T54" fmla="*/ 403 w 970"/>
                <a:gd name="T55" fmla="*/ 162 h 574"/>
                <a:gd name="T56" fmla="*/ 463 w 970"/>
                <a:gd name="T57" fmla="*/ 118 h 574"/>
                <a:gd name="T58" fmla="*/ 523 w 970"/>
                <a:gd name="T59" fmla="*/ 79 h 574"/>
                <a:gd name="T60" fmla="*/ 582 w 970"/>
                <a:gd name="T61" fmla="*/ 48 h 574"/>
                <a:gd name="T62" fmla="*/ 644 w 970"/>
                <a:gd name="T63" fmla="*/ 24 h 574"/>
                <a:gd name="T64" fmla="*/ 707 w 970"/>
                <a:gd name="T65" fmla="*/ 7 h 574"/>
                <a:gd name="T66" fmla="*/ 770 w 970"/>
                <a:gd name="T67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0" h="574">
                  <a:moveTo>
                    <a:pt x="770" y="0"/>
                  </a:moveTo>
                  <a:lnTo>
                    <a:pt x="837" y="2"/>
                  </a:lnTo>
                  <a:lnTo>
                    <a:pt x="903" y="15"/>
                  </a:lnTo>
                  <a:lnTo>
                    <a:pt x="970" y="39"/>
                  </a:lnTo>
                  <a:lnTo>
                    <a:pt x="939" y="114"/>
                  </a:lnTo>
                  <a:lnTo>
                    <a:pt x="903" y="183"/>
                  </a:lnTo>
                  <a:lnTo>
                    <a:pt x="864" y="244"/>
                  </a:lnTo>
                  <a:lnTo>
                    <a:pt x="820" y="297"/>
                  </a:lnTo>
                  <a:lnTo>
                    <a:pt x="772" y="345"/>
                  </a:lnTo>
                  <a:lnTo>
                    <a:pt x="721" y="384"/>
                  </a:lnTo>
                  <a:lnTo>
                    <a:pt x="666" y="420"/>
                  </a:lnTo>
                  <a:lnTo>
                    <a:pt x="608" y="451"/>
                  </a:lnTo>
                  <a:lnTo>
                    <a:pt x="548" y="477"/>
                  </a:lnTo>
                  <a:lnTo>
                    <a:pt x="485" y="497"/>
                  </a:lnTo>
                  <a:lnTo>
                    <a:pt x="420" y="516"/>
                  </a:lnTo>
                  <a:lnTo>
                    <a:pt x="354" y="529"/>
                  </a:lnTo>
                  <a:lnTo>
                    <a:pt x="285" y="541"/>
                  </a:lnTo>
                  <a:lnTo>
                    <a:pt x="215" y="552"/>
                  </a:lnTo>
                  <a:lnTo>
                    <a:pt x="145" y="560"/>
                  </a:lnTo>
                  <a:lnTo>
                    <a:pt x="72" y="567"/>
                  </a:lnTo>
                  <a:lnTo>
                    <a:pt x="0" y="574"/>
                  </a:lnTo>
                  <a:lnTo>
                    <a:pt x="57" y="509"/>
                  </a:lnTo>
                  <a:lnTo>
                    <a:pt x="115" y="446"/>
                  </a:lnTo>
                  <a:lnTo>
                    <a:pt x="173" y="383"/>
                  </a:lnTo>
                  <a:lnTo>
                    <a:pt x="229" y="323"/>
                  </a:lnTo>
                  <a:lnTo>
                    <a:pt x="287" y="265"/>
                  </a:lnTo>
                  <a:lnTo>
                    <a:pt x="345" y="210"/>
                  </a:lnTo>
                  <a:lnTo>
                    <a:pt x="403" y="162"/>
                  </a:lnTo>
                  <a:lnTo>
                    <a:pt x="463" y="118"/>
                  </a:lnTo>
                  <a:lnTo>
                    <a:pt x="523" y="79"/>
                  </a:lnTo>
                  <a:lnTo>
                    <a:pt x="582" y="48"/>
                  </a:lnTo>
                  <a:lnTo>
                    <a:pt x="644" y="24"/>
                  </a:lnTo>
                  <a:lnTo>
                    <a:pt x="707" y="7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7" name="Freeform 9"/>
            <p:cNvSpPr>
              <a:spLocks/>
            </p:cNvSpPr>
            <p:nvPr userDrawn="1"/>
          </p:nvSpPr>
          <p:spPr bwMode="auto">
            <a:xfrm>
              <a:off x="7400747" y="3143427"/>
              <a:ext cx="972082" cy="534892"/>
            </a:xfrm>
            <a:custGeom>
              <a:avLst/>
              <a:gdLst>
                <a:gd name="T0" fmla="*/ 787 w 985"/>
                <a:gd name="T1" fmla="*/ 0 h 542"/>
                <a:gd name="T2" fmla="*/ 852 w 985"/>
                <a:gd name="T3" fmla="*/ 6 h 542"/>
                <a:gd name="T4" fmla="*/ 917 w 985"/>
                <a:gd name="T5" fmla="*/ 23 h 542"/>
                <a:gd name="T6" fmla="*/ 985 w 985"/>
                <a:gd name="T7" fmla="*/ 50 h 542"/>
                <a:gd name="T8" fmla="*/ 951 w 985"/>
                <a:gd name="T9" fmla="*/ 123 h 542"/>
                <a:gd name="T10" fmla="*/ 913 w 985"/>
                <a:gd name="T11" fmla="*/ 190 h 542"/>
                <a:gd name="T12" fmla="*/ 872 w 985"/>
                <a:gd name="T13" fmla="*/ 248 h 542"/>
                <a:gd name="T14" fmla="*/ 826 w 985"/>
                <a:gd name="T15" fmla="*/ 299 h 542"/>
                <a:gd name="T16" fmla="*/ 777 w 985"/>
                <a:gd name="T17" fmla="*/ 344 h 542"/>
                <a:gd name="T18" fmla="*/ 725 w 985"/>
                <a:gd name="T19" fmla="*/ 383 h 542"/>
                <a:gd name="T20" fmla="*/ 669 w 985"/>
                <a:gd name="T21" fmla="*/ 415 h 542"/>
                <a:gd name="T22" fmla="*/ 611 w 985"/>
                <a:gd name="T23" fmla="*/ 445 h 542"/>
                <a:gd name="T24" fmla="*/ 550 w 985"/>
                <a:gd name="T25" fmla="*/ 467 h 542"/>
                <a:gd name="T26" fmla="*/ 488 w 985"/>
                <a:gd name="T27" fmla="*/ 487 h 542"/>
                <a:gd name="T28" fmla="*/ 422 w 985"/>
                <a:gd name="T29" fmla="*/ 501 h 542"/>
                <a:gd name="T30" fmla="*/ 355 w 985"/>
                <a:gd name="T31" fmla="*/ 515 h 542"/>
                <a:gd name="T32" fmla="*/ 287 w 985"/>
                <a:gd name="T33" fmla="*/ 523 h 542"/>
                <a:gd name="T34" fmla="*/ 217 w 985"/>
                <a:gd name="T35" fmla="*/ 530 h 542"/>
                <a:gd name="T36" fmla="*/ 145 w 985"/>
                <a:gd name="T37" fmla="*/ 535 h 542"/>
                <a:gd name="T38" fmla="*/ 72 w 985"/>
                <a:gd name="T39" fmla="*/ 538 h 542"/>
                <a:gd name="T40" fmla="*/ 0 w 985"/>
                <a:gd name="T41" fmla="*/ 542 h 542"/>
                <a:gd name="T42" fmla="*/ 60 w 985"/>
                <a:gd name="T43" fmla="*/ 479 h 542"/>
                <a:gd name="T44" fmla="*/ 118 w 985"/>
                <a:gd name="T45" fmla="*/ 415 h 542"/>
                <a:gd name="T46" fmla="*/ 177 w 985"/>
                <a:gd name="T47" fmla="*/ 356 h 542"/>
                <a:gd name="T48" fmla="*/ 237 w 985"/>
                <a:gd name="T49" fmla="*/ 296 h 542"/>
                <a:gd name="T50" fmla="*/ 297 w 985"/>
                <a:gd name="T51" fmla="*/ 241 h 542"/>
                <a:gd name="T52" fmla="*/ 355 w 985"/>
                <a:gd name="T53" fmla="*/ 190 h 542"/>
                <a:gd name="T54" fmla="*/ 415 w 985"/>
                <a:gd name="T55" fmla="*/ 142 h 542"/>
                <a:gd name="T56" fmla="*/ 476 w 985"/>
                <a:gd name="T57" fmla="*/ 101 h 542"/>
                <a:gd name="T58" fmla="*/ 536 w 985"/>
                <a:gd name="T59" fmla="*/ 65 h 542"/>
                <a:gd name="T60" fmla="*/ 597 w 985"/>
                <a:gd name="T61" fmla="*/ 38 h 542"/>
                <a:gd name="T62" fmla="*/ 659 w 985"/>
                <a:gd name="T63" fmla="*/ 16 h 542"/>
                <a:gd name="T64" fmla="*/ 722 w 985"/>
                <a:gd name="T65" fmla="*/ 4 h 542"/>
                <a:gd name="T66" fmla="*/ 787 w 985"/>
                <a:gd name="T67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5" h="542">
                  <a:moveTo>
                    <a:pt x="787" y="0"/>
                  </a:moveTo>
                  <a:lnTo>
                    <a:pt x="852" y="6"/>
                  </a:lnTo>
                  <a:lnTo>
                    <a:pt x="917" y="23"/>
                  </a:lnTo>
                  <a:lnTo>
                    <a:pt x="985" y="50"/>
                  </a:lnTo>
                  <a:lnTo>
                    <a:pt x="951" y="123"/>
                  </a:lnTo>
                  <a:lnTo>
                    <a:pt x="913" y="190"/>
                  </a:lnTo>
                  <a:lnTo>
                    <a:pt x="872" y="248"/>
                  </a:lnTo>
                  <a:lnTo>
                    <a:pt x="826" y="299"/>
                  </a:lnTo>
                  <a:lnTo>
                    <a:pt x="777" y="344"/>
                  </a:lnTo>
                  <a:lnTo>
                    <a:pt x="725" y="383"/>
                  </a:lnTo>
                  <a:lnTo>
                    <a:pt x="669" y="415"/>
                  </a:lnTo>
                  <a:lnTo>
                    <a:pt x="611" y="445"/>
                  </a:lnTo>
                  <a:lnTo>
                    <a:pt x="550" y="467"/>
                  </a:lnTo>
                  <a:lnTo>
                    <a:pt x="488" y="487"/>
                  </a:lnTo>
                  <a:lnTo>
                    <a:pt x="422" y="501"/>
                  </a:lnTo>
                  <a:lnTo>
                    <a:pt x="355" y="515"/>
                  </a:lnTo>
                  <a:lnTo>
                    <a:pt x="287" y="523"/>
                  </a:lnTo>
                  <a:lnTo>
                    <a:pt x="217" y="530"/>
                  </a:lnTo>
                  <a:lnTo>
                    <a:pt x="145" y="535"/>
                  </a:lnTo>
                  <a:lnTo>
                    <a:pt x="72" y="538"/>
                  </a:lnTo>
                  <a:lnTo>
                    <a:pt x="0" y="542"/>
                  </a:lnTo>
                  <a:lnTo>
                    <a:pt x="60" y="479"/>
                  </a:lnTo>
                  <a:lnTo>
                    <a:pt x="118" y="415"/>
                  </a:lnTo>
                  <a:lnTo>
                    <a:pt x="177" y="356"/>
                  </a:lnTo>
                  <a:lnTo>
                    <a:pt x="237" y="296"/>
                  </a:lnTo>
                  <a:lnTo>
                    <a:pt x="297" y="241"/>
                  </a:lnTo>
                  <a:lnTo>
                    <a:pt x="355" y="190"/>
                  </a:lnTo>
                  <a:lnTo>
                    <a:pt x="415" y="142"/>
                  </a:lnTo>
                  <a:lnTo>
                    <a:pt x="476" y="101"/>
                  </a:lnTo>
                  <a:lnTo>
                    <a:pt x="536" y="65"/>
                  </a:lnTo>
                  <a:lnTo>
                    <a:pt x="597" y="38"/>
                  </a:lnTo>
                  <a:lnTo>
                    <a:pt x="659" y="16"/>
                  </a:lnTo>
                  <a:lnTo>
                    <a:pt x="722" y="4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8" name="Freeform 10"/>
            <p:cNvSpPr>
              <a:spLocks/>
            </p:cNvSpPr>
            <p:nvPr userDrawn="1"/>
          </p:nvSpPr>
          <p:spPr bwMode="auto">
            <a:xfrm>
              <a:off x="7922809" y="3656607"/>
              <a:ext cx="974056" cy="536866"/>
            </a:xfrm>
            <a:custGeom>
              <a:avLst/>
              <a:gdLst>
                <a:gd name="T0" fmla="*/ 789 w 987"/>
                <a:gd name="T1" fmla="*/ 0 h 544"/>
                <a:gd name="T2" fmla="*/ 854 w 987"/>
                <a:gd name="T3" fmla="*/ 5 h 544"/>
                <a:gd name="T4" fmla="*/ 920 w 987"/>
                <a:gd name="T5" fmla="*/ 18 h 544"/>
                <a:gd name="T6" fmla="*/ 987 w 987"/>
                <a:gd name="T7" fmla="*/ 42 h 544"/>
                <a:gd name="T8" fmla="*/ 951 w 987"/>
                <a:gd name="T9" fmla="*/ 118 h 544"/>
                <a:gd name="T10" fmla="*/ 910 w 987"/>
                <a:gd name="T11" fmla="*/ 182 h 544"/>
                <a:gd name="T12" fmla="*/ 866 w 987"/>
                <a:gd name="T13" fmla="*/ 242 h 544"/>
                <a:gd name="T14" fmla="*/ 816 w 987"/>
                <a:gd name="T15" fmla="*/ 293 h 544"/>
                <a:gd name="T16" fmla="*/ 763 w 987"/>
                <a:gd name="T17" fmla="*/ 338 h 544"/>
                <a:gd name="T18" fmla="*/ 705 w 987"/>
                <a:gd name="T19" fmla="*/ 377 h 544"/>
                <a:gd name="T20" fmla="*/ 645 w 987"/>
                <a:gd name="T21" fmla="*/ 411 h 544"/>
                <a:gd name="T22" fmla="*/ 582 w 987"/>
                <a:gd name="T23" fmla="*/ 440 h 544"/>
                <a:gd name="T24" fmla="*/ 516 w 987"/>
                <a:gd name="T25" fmla="*/ 464 h 544"/>
                <a:gd name="T26" fmla="*/ 447 w 987"/>
                <a:gd name="T27" fmla="*/ 483 h 544"/>
                <a:gd name="T28" fmla="*/ 377 w 987"/>
                <a:gd name="T29" fmla="*/ 500 h 544"/>
                <a:gd name="T30" fmla="*/ 304 w 987"/>
                <a:gd name="T31" fmla="*/ 514 h 544"/>
                <a:gd name="T32" fmla="*/ 231 w 987"/>
                <a:gd name="T33" fmla="*/ 524 h 544"/>
                <a:gd name="T34" fmla="*/ 154 w 987"/>
                <a:gd name="T35" fmla="*/ 533 h 544"/>
                <a:gd name="T36" fmla="*/ 77 w 987"/>
                <a:gd name="T37" fmla="*/ 539 h 544"/>
                <a:gd name="T38" fmla="*/ 0 w 987"/>
                <a:gd name="T39" fmla="*/ 544 h 544"/>
                <a:gd name="T40" fmla="*/ 60 w 987"/>
                <a:gd name="T41" fmla="*/ 480 h 544"/>
                <a:gd name="T42" fmla="*/ 120 w 987"/>
                <a:gd name="T43" fmla="*/ 416 h 544"/>
                <a:gd name="T44" fmla="*/ 179 w 987"/>
                <a:gd name="T45" fmla="*/ 355 h 544"/>
                <a:gd name="T46" fmla="*/ 239 w 987"/>
                <a:gd name="T47" fmla="*/ 295 h 544"/>
                <a:gd name="T48" fmla="*/ 299 w 987"/>
                <a:gd name="T49" fmla="*/ 240 h 544"/>
                <a:gd name="T50" fmla="*/ 359 w 987"/>
                <a:gd name="T51" fmla="*/ 189 h 544"/>
                <a:gd name="T52" fmla="*/ 418 w 987"/>
                <a:gd name="T53" fmla="*/ 143 h 544"/>
                <a:gd name="T54" fmla="*/ 478 w 987"/>
                <a:gd name="T55" fmla="*/ 102 h 544"/>
                <a:gd name="T56" fmla="*/ 540 w 987"/>
                <a:gd name="T57" fmla="*/ 66 h 544"/>
                <a:gd name="T58" fmla="*/ 601 w 987"/>
                <a:gd name="T59" fmla="*/ 39 h 544"/>
                <a:gd name="T60" fmla="*/ 662 w 987"/>
                <a:gd name="T61" fmla="*/ 18 h 544"/>
                <a:gd name="T62" fmla="*/ 726 w 987"/>
                <a:gd name="T63" fmla="*/ 5 h 544"/>
                <a:gd name="T64" fmla="*/ 789 w 987"/>
                <a:gd name="T65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7" h="544">
                  <a:moveTo>
                    <a:pt x="789" y="0"/>
                  </a:moveTo>
                  <a:lnTo>
                    <a:pt x="854" y="5"/>
                  </a:lnTo>
                  <a:lnTo>
                    <a:pt x="920" y="18"/>
                  </a:lnTo>
                  <a:lnTo>
                    <a:pt x="987" y="42"/>
                  </a:lnTo>
                  <a:lnTo>
                    <a:pt x="951" y="118"/>
                  </a:lnTo>
                  <a:lnTo>
                    <a:pt x="910" y="182"/>
                  </a:lnTo>
                  <a:lnTo>
                    <a:pt x="866" y="242"/>
                  </a:lnTo>
                  <a:lnTo>
                    <a:pt x="816" y="293"/>
                  </a:lnTo>
                  <a:lnTo>
                    <a:pt x="763" y="338"/>
                  </a:lnTo>
                  <a:lnTo>
                    <a:pt x="705" y="377"/>
                  </a:lnTo>
                  <a:lnTo>
                    <a:pt x="645" y="411"/>
                  </a:lnTo>
                  <a:lnTo>
                    <a:pt x="582" y="440"/>
                  </a:lnTo>
                  <a:lnTo>
                    <a:pt x="516" y="464"/>
                  </a:lnTo>
                  <a:lnTo>
                    <a:pt x="447" y="483"/>
                  </a:lnTo>
                  <a:lnTo>
                    <a:pt x="377" y="500"/>
                  </a:lnTo>
                  <a:lnTo>
                    <a:pt x="304" y="514"/>
                  </a:lnTo>
                  <a:lnTo>
                    <a:pt x="231" y="524"/>
                  </a:lnTo>
                  <a:lnTo>
                    <a:pt x="154" y="533"/>
                  </a:lnTo>
                  <a:lnTo>
                    <a:pt x="77" y="539"/>
                  </a:lnTo>
                  <a:lnTo>
                    <a:pt x="0" y="544"/>
                  </a:lnTo>
                  <a:lnTo>
                    <a:pt x="60" y="480"/>
                  </a:lnTo>
                  <a:lnTo>
                    <a:pt x="120" y="416"/>
                  </a:lnTo>
                  <a:lnTo>
                    <a:pt x="179" y="355"/>
                  </a:lnTo>
                  <a:lnTo>
                    <a:pt x="239" y="295"/>
                  </a:lnTo>
                  <a:lnTo>
                    <a:pt x="299" y="240"/>
                  </a:lnTo>
                  <a:lnTo>
                    <a:pt x="359" y="189"/>
                  </a:lnTo>
                  <a:lnTo>
                    <a:pt x="418" y="143"/>
                  </a:lnTo>
                  <a:lnTo>
                    <a:pt x="478" y="102"/>
                  </a:lnTo>
                  <a:lnTo>
                    <a:pt x="540" y="66"/>
                  </a:lnTo>
                  <a:lnTo>
                    <a:pt x="601" y="39"/>
                  </a:lnTo>
                  <a:lnTo>
                    <a:pt x="662" y="18"/>
                  </a:lnTo>
                  <a:lnTo>
                    <a:pt x="726" y="5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9" name="Freeform 11"/>
            <p:cNvSpPr>
              <a:spLocks/>
            </p:cNvSpPr>
            <p:nvPr userDrawn="1"/>
          </p:nvSpPr>
          <p:spPr bwMode="auto">
            <a:xfrm>
              <a:off x="5009524" y="2951971"/>
              <a:ext cx="935567" cy="490482"/>
            </a:xfrm>
            <a:custGeom>
              <a:avLst/>
              <a:gdLst>
                <a:gd name="T0" fmla="*/ 813 w 948"/>
                <a:gd name="T1" fmla="*/ 0 h 497"/>
                <a:gd name="T2" fmla="*/ 879 w 948"/>
                <a:gd name="T3" fmla="*/ 8 h 497"/>
                <a:gd name="T4" fmla="*/ 948 w 948"/>
                <a:gd name="T5" fmla="*/ 25 h 497"/>
                <a:gd name="T6" fmla="*/ 919 w 948"/>
                <a:gd name="T7" fmla="*/ 97 h 497"/>
                <a:gd name="T8" fmla="*/ 885 w 948"/>
                <a:gd name="T9" fmla="*/ 160 h 497"/>
                <a:gd name="T10" fmla="*/ 847 w 948"/>
                <a:gd name="T11" fmla="*/ 217 h 497"/>
                <a:gd name="T12" fmla="*/ 804 w 948"/>
                <a:gd name="T13" fmla="*/ 266 h 497"/>
                <a:gd name="T14" fmla="*/ 758 w 948"/>
                <a:gd name="T15" fmla="*/ 309 h 497"/>
                <a:gd name="T16" fmla="*/ 709 w 948"/>
                <a:gd name="T17" fmla="*/ 346 h 497"/>
                <a:gd name="T18" fmla="*/ 656 w 948"/>
                <a:gd name="T19" fmla="*/ 377 h 497"/>
                <a:gd name="T20" fmla="*/ 599 w 948"/>
                <a:gd name="T21" fmla="*/ 405 h 497"/>
                <a:gd name="T22" fmla="*/ 540 w 948"/>
                <a:gd name="T23" fmla="*/ 427 h 497"/>
                <a:gd name="T24" fmla="*/ 478 w 948"/>
                <a:gd name="T25" fmla="*/ 446 h 497"/>
                <a:gd name="T26" fmla="*/ 415 w 948"/>
                <a:gd name="T27" fmla="*/ 459 h 497"/>
                <a:gd name="T28" fmla="*/ 350 w 948"/>
                <a:gd name="T29" fmla="*/ 471 h 497"/>
                <a:gd name="T30" fmla="*/ 282 w 948"/>
                <a:gd name="T31" fmla="*/ 480 h 497"/>
                <a:gd name="T32" fmla="*/ 214 w 948"/>
                <a:gd name="T33" fmla="*/ 487 h 497"/>
                <a:gd name="T34" fmla="*/ 144 w 948"/>
                <a:gd name="T35" fmla="*/ 492 h 497"/>
                <a:gd name="T36" fmla="*/ 72 w 948"/>
                <a:gd name="T37" fmla="*/ 495 h 497"/>
                <a:gd name="T38" fmla="*/ 0 w 948"/>
                <a:gd name="T39" fmla="*/ 497 h 497"/>
                <a:gd name="T40" fmla="*/ 55 w 948"/>
                <a:gd name="T41" fmla="*/ 446 h 497"/>
                <a:gd name="T42" fmla="*/ 109 w 948"/>
                <a:gd name="T43" fmla="*/ 394 h 497"/>
                <a:gd name="T44" fmla="*/ 164 w 948"/>
                <a:gd name="T45" fmla="*/ 343 h 497"/>
                <a:gd name="T46" fmla="*/ 219 w 948"/>
                <a:gd name="T47" fmla="*/ 294 h 497"/>
                <a:gd name="T48" fmla="*/ 275 w 948"/>
                <a:gd name="T49" fmla="*/ 244 h 497"/>
                <a:gd name="T50" fmla="*/ 331 w 948"/>
                <a:gd name="T51" fmla="*/ 198 h 497"/>
                <a:gd name="T52" fmla="*/ 388 w 948"/>
                <a:gd name="T53" fmla="*/ 155 h 497"/>
                <a:gd name="T54" fmla="*/ 444 w 948"/>
                <a:gd name="T55" fmla="*/ 116 h 497"/>
                <a:gd name="T56" fmla="*/ 502 w 948"/>
                <a:gd name="T57" fmla="*/ 80 h 497"/>
                <a:gd name="T58" fmla="*/ 562 w 948"/>
                <a:gd name="T59" fmla="*/ 51 h 497"/>
                <a:gd name="T60" fmla="*/ 622 w 948"/>
                <a:gd name="T61" fmla="*/ 27 h 497"/>
                <a:gd name="T62" fmla="*/ 685 w 948"/>
                <a:gd name="T63" fmla="*/ 10 h 497"/>
                <a:gd name="T64" fmla="*/ 748 w 948"/>
                <a:gd name="T65" fmla="*/ 1 h 497"/>
                <a:gd name="T66" fmla="*/ 813 w 948"/>
                <a:gd name="T67" fmla="*/ 0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8" h="497">
                  <a:moveTo>
                    <a:pt x="813" y="0"/>
                  </a:moveTo>
                  <a:lnTo>
                    <a:pt x="879" y="8"/>
                  </a:lnTo>
                  <a:lnTo>
                    <a:pt x="948" y="25"/>
                  </a:lnTo>
                  <a:lnTo>
                    <a:pt x="919" y="97"/>
                  </a:lnTo>
                  <a:lnTo>
                    <a:pt x="885" y="160"/>
                  </a:lnTo>
                  <a:lnTo>
                    <a:pt x="847" y="217"/>
                  </a:lnTo>
                  <a:lnTo>
                    <a:pt x="804" y="266"/>
                  </a:lnTo>
                  <a:lnTo>
                    <a:pt x="758" y="309"/>
                  </a:lnTo>
                  <a:lnTo>
                    <a:pt x="709" y="346"/>
                  </a:lnTo>
                  <a:lnTo>
                    <a:pt x="656" y="377"/>
                  </a:lnTo>
                  <a:lnTo>
                    <a:pt x="599" y="405"/>
                  </a:lnTo>
                  <a:lnTo>
                    <a:pt x="540" y="427"/>
                  </a:lnTo>
                  <a:lnTo>
                    <a:pt x="478" y="446"/>
                  </a:lnTo>
                  <a:lnTo>
                    <a:pt x="415" y="459"/>
                  </a:lnTo>
                  <a:lnTo>
                    <a:pt x="350" y="471"/>
                  </a:lnTo>
                  <a:lnTo>
                    <a:pt x="282" y="480"/>
                  </a:lnTo>
                  <a:lnTo>
                    <a:pt x="214" y="487"/>
                  </a:lnTo>
                  <a:lnTo>
                    <a:pt x="144" y="492"/>
                  </a:lnTo>
                  <a:lnTo>
                    <a:pt x="72" y="495"/>
                  </a:lnTo>
                  <a:lnTo>
                    <a:pt x="0" y="497"/>
                  </a:lnTo>
                  <a:lnTo>
                    <a:pt x="55" y="446"/>
                  </a:lnTo>
                  <a:lnTo>
                    <a:pt x="109" y="394"/>
                  </a:lnTo>
                  <a:lnTo>
                    <a:pt x="164" y="343"/>
                  </a:lnTo>
                  <a:lnTo>
                    <a:pt x="219" y="294"/>
                  </a:lnTo>
                  <a:lnTo>
                    <a:pt x="275" y="244"/>
                  </a:lnTo>
                  <a:lnTo>
                    <a:pt x="331" y="198"/>
                  </a:lnTo>
                  <a:lnTo>
                    <a:pt x="388" y="155"/>
                  </a:lnTo>
                  <a:lnTo>
                    <a:pt x="444" y="116"/>
                  </a:lnTo>
                  <a:lnTo>
                    <a:pt x="502" y="80"/>
                  </a:lnTo>
                  <a:lnTo>
                    <a:pt x="562" y="51"/>
                  </a:lnTo>
                  <a:lnTo>
                    <a:pt x="622" y="27"/>
                  </a:lnTo>
                  <a:lnTo>
                    <a:pt x="685" y="10"/>
                  </a:lnTo>
                  <a:lnTo>
                    <a:pt x="748" y="1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0" name="Freeform 12"/>
            <p:cNvSpPr>
              <a:spLocks/>
            </p:cNvSpPr>
            <p:nvPr userDrawn="1"/>
          </p:nvSpPr>
          <p:spPr bwMode="auto">
            <a:xfrm>
              <a:off x="5924367" y="3526339"/>
              <a:ext cx="967148" cy="478639"/>
            </a:xfrm>
            <a:custGeom>
              <a:avLst/>
              <a:gdLst>
                <a:gd name="T0" fmla="*/ 782 w 980"/>
                <a:gd name="T1" fmla="*/ 0 h 485"/>
                <a:gd name="T2" fmla="*/ 847 w 980"/>
                <a:gd name="T3" fmla="*/ 7 h 485"/>
                <a:gd name="T4" fmla="*/ 912 w 980"/>
                <a:gd name="T5" fmla="*/ 24 h 485"/>
                <a:gd name="T6" fmla="*/ 980 w 980"/>
                <a:gd name="T7" fmla="*/ 51 h 485"/>
                <a:gd name="T8" fmla="*/ 946 w 980"/>
                <a:gd name="T9" fmla="*/ 125 h 485"/>
                <a:gd name="T10" fmla="*/ 909 w 980"/>
                <a:gd name="T11" fmla="*/ 190 h 485"/>
                <a:gd name="T12" fmla="*/ 868 w 980"/>
                <a:gd name="T13" fmla="*/ 246 h 485"/>
                <a:gd name="T14" fmla="*/ 821 w 980"/>
                <a:gd name="T15" fmla="*/ 296 h 485"/>
                <a:gd name="T16" fmla="*/ 774 w 980"/>
                <a:gd name="T17" fmla="*/ 338 h 485"/>
                <a:gd name="T18" fmla="*/ 721 w 980"/>
                <a:gd name="T19" fmla="*/ 374 h 485"/>
                <a:gd name="T20" fmla="*/ 666 w 980"/>
                <a:gd name="T21" fmla="*/ 403 h 485"/>
                <a:gd name="T22" fmla="*/ 608 w 980"/>
                <a:gd name="T23" fmla="*/ 427 h 485"/>
                <a:gd name="T24" fmla="*/ 547 w 980"/>
                <a:gd name="T25" fmla="*/ 448 h 485"/>
                <a:gd name="T26" fmla="*/ 485 w 980"/>
                <a:gd name="T27" fmla="*/ 461 h 485"/>
                <a:gd name="T28" fmla="*/ 420 w 980"/>
                <a:gd name="T29" fmla="*/ 473 h 485"/>
                <a:gd name="T30" fmla="*/ 352 w 980"/>
                <a:gd name="T31" fmla="*/ 480 h 485"/>
                <a:gd name="T32" fmla="*/ 284 w 980"/>
                <a:gd name="T33" fmla="*/ 483 h 485"/>
                <a:gd name="T34" fmla="*/ 215 w 980"/>
                <a:gd name="T35" fmla="*/ 485 h 485"/>
                <a:gd name="T36" fmla="*/ 144 w 980"/>
                <a:gd name="T37" fmla="*/ 485 h 485"/>
                <a:gd name="T38" fmla="*/ 72 w 980"/>
                <a:gd name="T39" fmla="*/ 483 h 485"/>
                <a:gd name="T40" fmla="*/ 0 w 980"/>
                <a:gd name="T41" fmla="*/ 480 h 485"/>
                <a:gd name="T42" fmla="*/ 58 w 980"/>
                <a:gd name="T43" fmla="*/ 425 h 485"/>
                <a:gd name="T44" fmla="*/ 118 w 980"/>
                <a:gd name="T45" fmla="*/ 371 h 485"/>
                <a:gd name="T46" fmla="*/ 176 w 980"/>
                <a:gd name="T47" fmla="*/ 318 h 485"/>
                <a:gd name="T48" fmla="*/ 234 w 980"/>
                <a:gd name="T49" fmla="*/ 265 h 485"/>
                <a:gd name="T50" fmla="*/ 294 w 980"/>
                <a:gd name="T51" fmla="*/ 217 h 485"/>
                <a:gd name="T52" fmla="*/ 352 w 980"/>
                <a:gd name="T53" fmla="*/ 169 h 485"/>
                <a:gd name="T54" fmla="*/ 412 w 980"/>
                <a:gd name="T55" fmla="*/ 128 h 485"/>
                <a:gd name="T56" fmla="*/ 471 w 980"/>
                <a:gd name="T57" fmla="*/ 91 h 485"/>
                <a:gd name="T58" fmla="*/ 533 w 980"/>
                <a:gd name="T59" fmla="*/ 58 h 485"/>
                <a:gd name="T60" fmla="*/ 593 w 980"/>
                <a:gd name="T61" fmla="*/ 33 h 485"/>
                <a:gd name="T62" fmla="*/ 656 w 980"/>
                <a:gd name="T63" fmla="*/ 14 h 485"/>
                <a:gd name="T64" fmla="*/ 717 w 980"/>
                <a:gd name="T65" fmla="*/ 2 h 485"/>
                <a:gd name="T66" fmla="*/ 782 w 980"/>
                <a:gd name="T6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0" h="485">
                  <a:moveTo>
                    <a:pt x="782" y="0"/>
                  </a:moveTo>
                  <a:lnTo>
                    <a:pt x="847" y="7"/>
                  </a:lnTo>
                  <a:lnTo>
                    <a:pt x="912" y="24"/>
                  </a:lnTo>
                  <a:lnTo>
                    <a:pt x="980" y="51"/>
                  </a:lnTo>
                  <a:lnTo>
                    <a:pt x="946" y="125"/>
                  </a:lnTo>
                  <a:lnTo>
                    <a:pt x="909" y="190"/>
                  </a:lnTo>
                  <a:lnTo>
                    <a:pt x="868" y="246"/>
                  </a:lnTo>
                  <a:lnTo>
                    <a:pt x="821" y="296"/>
                  </a:lnTo>
                  <a:lnTo>
                    <a:pt x="774" y="338"/>
                  </a:lnTo>
                  <a:lnTo>
                    <a:pt x="721" y="374"/>
                  </a:lnTo>
                  <a:lnTo>
                    <a:pt x="666" y="403"/>
                  </a:lnTo>
                  <a:lnTo>
                    <a:pt x="608" y="427"/>
                  </a:lnTo>
                  <a:lnTo>
                    <a:pt x="547" y="448"/>
                  </a:lnTo>
                  <a:lnTo>
                    <a:pt x="485" y="461"/>
                  </a:lnTo>
                  <a:lnTo>
                    <a:pt x="420" y="473"/>
                  </a:lnTo>
                  <a:lnTo>
                    <a:pt x="352" y="480"/>
                  </a:lnTo>
                  <a:lnTo>
                    <a:pt x="284" y="483"/>
                  </a:lnTo>
                  <a:lnTo>
                    <a:pt x="215" y="485"/>
                  </a:lnTo>
                  <a:lnTo>
                    <a:pt x="144" y="485"/>
                  </a:lnTo>
                  <a:lnTo>
                    <a:pt x="72" y="483"/>
                  </a:lnTo>
                  <a:lnTo>
                    <a:pt x="0" y="480"/>
                  </a:lnTo>
                  <a:lnTo>
                    <a:pt x="58" y="425"/>
                  </a:lnTo>
                  <a:lnTo>
                    <a:pt x="118" y="371"/>
                  </a:lnTo>
                  <a:lnTo>
                    <a:pt x="176" y="318"/>
                  </a:lnTo>
                  <a:lnTo>
                    <a:pt x="234" y="265"/>
                  </a:lnTo>
                  <a:lnTo>
                    <a:pt x="294" y="217"/>
                  </a:lnTo>
                  <a:lnTo>
                    <a:pt x="352" y="169"/>
                  </a:lnTo>
                  <a:lnTo>
                    <a:pt x="412" y="128"/>
                  </a:lnTo>
                  <a:lnTo>
                    <a:pt x="471" y="91"/>
                  </a:lnTo>
                  <a:lnTo>
                    <a:pt x="533" y="58"/>
                  </a:lnTo>
                  <a:lnTo>
                    <a:pt x="593" y="33"/>
                  </a:lnTo>
                  <a:lnTo>
                    <a:pt x="656" y="14"/>
                  </a:lnTo>
                  <a:lnTo>
                    <a:pt x="717" y="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1" name="Freeform 13"/>
            <p:cNvSpPr>
              <a:spLocks/>
            </p:cNvSpPr>
            <p:nvPr userDrawn="1"/>
          </p:nvSpPr>
          <p:spPr bwMode="auto">
            <a:xfrm>
              <a:off x="3341688" y="4199394"/>
              <a:ext cx="364161" cy="698715"/>
            </a:xfrm>
            <a:custGeom>
              <a:avLst/>
              <a:gdLst>
                <a:gd name="T0" fmla="*/ 227 w 369"/>
                <a:gd name="T1" fmla="*/ 3 h 708"/>
                <a:gd name="T2" fmla="*/ 289 w 369"/>
                <a:gd name="T3" fmla="*/ 24 h 708"/>
                <a:gd name="T4" fmla="*/ 336 w 369"/>
                <a:gd name="T5" fmla="*/ 65 h 708"/>
                <a:gd name="T6" fmla="*/ 287 w 369"/>
                <a:gd name="T7" fmla="*/ 155 h 708"/>
                <a:gd name="T8" fmla="*/ 249 w 369"/>
                <a:gd name="T9" fmla="*/ 116 h 708"/>
                <a:gd name="T10" fmla="*/ 212 w 369"/>
                <a:gd name="T11" fmla="*/ 99 h 708"/>
                <a:gd name="T12" fmla="*/ 162 w 369"/>
                <a:gd name="T13" fmla="*/ 99 h 708"/>
                <a:gd name="T14" fmla="*/ 128 w 369"/>
                <a:gd name="T15" fmla="*/ 124 h 708"/>
                <a:gd name="T16" fmla="*/ 116 w 369"/>
                <a:gd name="T17" fmla="*/ 169 h 708"/>
                <a:gd name="T18" fmla="*/ 125 w 369"/>
                <a:gd name="T19" fmla="*/ 213 h 708"/>
                <a:gd name="T20" fmla="*/ 155 w 369"/>
                <a:gd name="T21" fmla="*/ 254 h 708"/>
                <a:gd name="T22" fmla="*/ 215 w 369"/>
                <a:gd name="T23" fmla="*/ 297 h 708"/>
                <a:gd name="T24" fmla="*/ 277 w 369"/>
                <a:gd name="T25" fmla="*/ 339 h 708"/>
                <a:gd name="T26" fmla="*/ 324 w 369"/>
                <a:gd name="T27" fmla="*/ 386 h 708"/>
                <a:gd name="T28" fmla="*/ 357 w 369"/>
                <a:gd name="T29" fmla="*/ 444 h 708"/>
                <a:gd name="T30" fmla="*/ 369 w 369"/>
                <a:gd name="T31" fmla="*/ 521 h 708"/>
                <a:gd name="T32" fmla="*/ 357 w 369"/>
                <a:gd name="T33" fmla="*/ 596 h 708"/>
                <a:gd name="T34" fmla="*/ 321 w 369"/>
                <a:gd name="T35" fmla="*/ 655 h 708"/>
                <a:gd name="T36" fmla="*/ 263 w 369"/>
                <a:gd name="T37" fmla="*/ 695 h 708"/>
                <a:gd name="T38" fmla="*/ 181 w 369"/>
                <a:gd name="T39" fmla="*/ 708 h 708"/>
                <a:gd name="T40" fmla="*/ 104 w 369"/>
                <a:gd name="T41" fmla="*/ 695 h 708"/>
                <a:gd name="T42" fmla="*/ 46 w 369"/>
                <a:gd name="T43" fmla="*/ 655 h 708"/>
                <a:gd name="T44" fmla="*/ 0 w 369"/>
                <a:gd name="T45" fmla="*/ 597 h 708"/>
                <a:gd name="T46" fmla="*/ 97 w 369"/>
                <a:gd name="T47" fmla="*/ 567 h 708"/>
                <a:gd name="T48" fmla="*/ 140 w 369"/>
                <a:gd name="T49" fmla="*/ 603 h 708"/>
                <a:gd name="T50" fmla="*/ 188 w 369"/>
                <a:gd name="T51" fmla="*/ 613 h 708"/>
                <a:gd name="T52" fmla="*/ 239 w 369"/>
                <a:gd name="T53" fmla="*/ 597 h 708"/>
                <a:gd name="T54" fmla="*/ 266 w 369"/>
                <a:gd name="T55" fmla="*/ 555 h 708"/>
                <a:gd name="T56" fmla="*/ 268 w 369"/>
                <a:gd name="T57" fmla="*/ 503 h 708"/>
                <a:gd name="T58" fmla="*/ 254 w 369"/>
                <a:gd name="T59" fmla="*/ 464 h 708"/>
                <a:gd name="T60" fmla="*/ 219 w 369"/>
                <a:gd name="T61" fmla="*/ 427 h 708"/>
                <a:gd name="T62" fmla="*/ 155 w 369"/>
                <a:gd name="T63" fmla="*/ 380 h 708"/>
                <a:gd name="T64" fmla="*/ 101 w 369"/>
                <a:gd name="T65" fmla="*/ 341 h 708"/>
                <a:gd name="T66" fmla="*/ 56 w 369"/>
                <a:gd name="T67" fmla="*/ 297 h 708"/>
                <a:gd name="T68" fmla="*/ 27 w 369"/>
                <a:gd name="T69" fmla="*/ 242 h 708"/>
                <a:gd name="T70" fmla="*/ 17 w 369"/>
                <a:gd name="T71" fmla="*/ 172 h 708"/>
                <a:gd name="T72" fmla="*/ 29 w 369"/>
                <a:gd name="T73" fmla="*/ 102 h 708"/>
                <a:gd name="T74" fmla="*/ 63 w 369"/>
                <a:gd name="T75" fmla="*/ 47 h 708"/>
                <a:gd name="T76" fmla="*/ 118 w 369"/>
                <a:gd name="T77" fmla="*/ 12 h 708"/>
                <a:gd name="T78" fmla="*/ 191 w 369"/>
                <a:gd name="T79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9" h="708">
                  <a:moveTo>
                    <a:pt x="191" y="0"/>
                  </a:moveTo>
                  <a:lnTo>
                    <a:pt x="227" y="3"/>
                  </a:lnTo>
                  <a:lnTo>
                    <a:pt x="260" y="10"/>
                  </a:lnTo>
                  <a:lnTo>
                    <a:pt x="289" y="24"/>
                  </a:lnTo>
                  <a:lnTo>
                    <a:pt x="314" y="42"/>
                  </a:lnTo>
                  <a:lnTo>
                    <a:pt x="336" y="65"/>
                  </a:lnTo>
                  <a:lnTo>
                    <a:pt x="357" y="94"/>
                  </a:lnTo>
                  <a:lnTo>
                    <a:pt x="287" y="155"/>
                  </a:lnTo>
                  <a:lnTo>
                    <a:pt x="268" y="133"/>
                  </a:lnTo>
                  <a:lnTo>
                    <a:pt x="249" y="116"/>
                  </a:lnTo>
                  <a:lnTo>
                    <a:pt x="232" y="104"/>
                  </a:lnTo>
                  <a:lnTo>
                    <a:pt x="212" y="99"/>
                  </a:lnTo>
                  <a:lnTo>
                    <a:pt x="188" y="95"/>
                  </a:lnTo>
                  <a:lnTo>
                    <a:pt x="162" y="99"/>
                  </a:lnTo>
                  <a:lnTo>
                    <a:pt x="142" y="109"/>
                  </a:lnTo>
                  <a:lnTo>
                    <a:pt x="128" y="124"/>
                  </a:lnTo>
                  <a:lnTo>
                    <a:pt x="120" y="145"/>
                  </a:lnTo>
                  <a:lnTo>
                    <a:pt x="116" y="169"/>
                  </a:lnTo>
                  <a:lnTo>
                    <a:pt x="118" y="193"/>
                  </a:lnTo>
                  <a:lnTo>
                    <a:pt x="125" y="213"/>
                  </a:lnTo>
                  <a:lnTo>
                    <a:pt x="137" y="234"/>
                  </a:lnTo>
                  <a:lnTo>
                    <a:pt x="155" y="254"/>
                  </a:lnTo>
                  <a:lnTo>
                    <a:pt x="183" y="275"/>
                  </a:lnTo>
                  <a:lnTo>
                    <a:pt x="215" y="297"/>
                  </a:lnTo>
                  <a:lnTo>
                    <a:pt x="248" y="317"/>
                  </a:lnTo>
                  <a:lnTo>
                    <a:pt x="277" y="339"/>
                  </a:lnTo>
                  <a:lnTo>
                    <a:pt x="302" y="362"/>
                  </a:lnTo>
                  <a:lnTo>
                    <a:pt x="324" y="386"/>
                  </a:lnTo>
                  <a:lnTo>
                    <a:pt x="343" y="413"/>
                  </a:lnTo>
                  <a:lnTo>
                    <a:pt x="357" y="444"/>
                  </a:lnTo>
                  <a:lnTo>
                    <a:pt x="365" y="480"/>
                  </a:lnTo>
                  <a:lnTo>
                    <a:pt x="369" y="521"/>
                  </a:lnTo>
                  <a:lnTo>
                    <a:pt x="365" y="560"/>
                  </a:lnTo>
                  <a:lnTo>
                    <a:pt x="357" y="596"/>
                  </a:lnTo>
                  <a:lnTo>
                    <a:pt x="341" y="628"/>
                  </a:lnTo>
                  <a:lnTo>
                    <a:pt x="321" y="655"/>
                  </a:lnTo>
                  <a:lnTo>
                    <a:pt x="294" y="678"/>
                  </a:lnTo>
                  <a:lnTo>
                    <a:pt x="263" y="695"/>
                  </a:lnTo>
                  <a:lnTo>
                    <a:pt x="225" y="705"/>
                  </a:lnTo>
                  <a:lnTo>
                    <a:pt x="181" y="708"/>
                  </a:lnTo>
                  <a:lnTo>
                    <a:pt x="140" y="705"/>
                  </a:lnTo>
                  <a:lnTo>
                    <a:pt x="104" y="695"/>
                  </a:lnTo>
                  <a:lnTo>
                    <a:pt x="73" y="678"/>
                  </a:lnTo>
                  <a:lnTo>
                    <a:pt x="46" y="655"/>
                  </a:lnTo>
                  <a:lnTo>
                    <a:pt x="20" y="628"/>
                  </a:lnTo>
                  <a:lnTo>
                    <a:pt x="0" y="597"/>
                  </a:lnTo>
                  <a:lnTo>
                    <a:pt x="75" y="536"/>
                  </a:lnTo>
                  <a:lnTo>
                    <a:pt x="97" y="567"/>
                  </a:lnTo>
                  <a:lnTo>
                    <a:pt x="120" y="589"/>
                  </a:lnTo>
                  <a:lnTo>
                    <a:pt x="140" y="603"/>
                  </a:lnTo>
                  <a:lnTo>
                    <a:pt x="164" y="609"/>
                  </a:lnTo>
                  <a:lnTo>
                    <a:pt x="188" y="613"/>
                  </a:lnTo>
                  <a:lnTo>
                    <a:pt x="217" y="609"/>
                  </a:lnTo>
                  <a:lnTo>
                    <a:pt x="239" y="597"/>
                  </a:lnTo>
                  <a:lnTo>
                    <a:pt x="256" y="580"/>
                  </a:lnTo>
                  <a:lnTo>
                    <a:pt x="266" y="555"/>
                  </a:lnTo>
                  <a:lnTo>
                    <a:pt x="270" y="526"/>
                  </a:lnTo>
                  <a:lnTo>
                    <a:pt x="268" y="503"/>
                  </a:lnTo>
                  <a:lnTo>
                    <a:pt x="263" y="483"/>
                  </a:lnTo>
                  <a:lnTo>
                    <a:pt x="254" y="464"/>
                  </a:lnTo>
                  <a:lnTo>
                    <a:pt x="239" y="445"/>
                  </a:lnTo>
                  <a:lnTo>
                    <a:pt x="219" y="427"/>
                  </a:lnTo>
                  <a:lnTo>
                    <a:pt x="191" y="404"/>
                  </a:lnTo>
                  <a:lnTo>
                    <a:pt x="155" y="380"/>
                  </a:lnTo>
                  <a:lnTo>
                    <a:pt x="126" y="362"/>
                  </a:lnTo>
                  <a:lnTo>
                    <a:pt x="101" y="341"/>
                  </a:lnTo>
                  <a:lnTo>
                    <a:pt x="77" y="321"/>
                  </a:lnTo>
                  <a:lnTo>
                    <a:pt x="56" y="297"/>
                  </a:lnTo>
                  <a:lnTo>
                    <a:pt x="39" y="271"/>
                  </a:lnTo>
                  <a:lnTo>
                    <a:pt x="27" y="242"/>
                  </a:lnTo>
                  <a:lnTo>
                    <a:pt x="19" y="210"/>
                  </a:lnTo>
                  <a:lnTo>
                    <a:pt x="17" y="172"/>
                  </a:lnTo>
                  <a:lnTo>
                    <a:pt x="20" y="135"/>
                  </a:lnTo>
                  <a:lnTo>
                    <a:pt x="29" y="102"/>
                  </a:lnTo>
                  <a:lnTo>
                    <a:pt x="43" y="73"/>
                  </a:lnTo>
                  <a:lnTo>
                    <a:pt x="63" y="47"/>
                  </a:lnTo>
                  <a:lnTo>
                    <a:pt x="89" y="27"/>
                  </a:lnTo>
                  <a:lnTo>
                    <a:pt x="118" y="12"/>
                  </a:lnTo>
                  <a:lnTo>
                    <a:pt x="152" y="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2" name="Freeform 14"/>
            <p:cNvSpPr>
              <a:spLocks noEditPoints="1"/>
            </p:cNvSpPr>
            <p:nvPr userDrawn="1"/>
          </p:nvSpPr>
          <p:spPr bwMode="auto">
            <a:xfrm>
              <a:off x="3770983" y="4369139"/>
              <a:ext cx="340475" cy="706610"/>
            </a:xfrm>
            <a:custGeom>
              <a:avLst/>
              <a:gdLst>
                <a:gd name="T0" fmla="*/ 171 w 345"/>
                <a:gd name="T1" fmla="*/ 87 h 716"/>
                <a:gd name="T2" fmla="*/ 147 w 345"/>
                <a:gd name="T3" fmla="*/ 91 h 716"/>
                <a:gd name="T4" fmla="*/ 127 w 345"/>
                <a:gd name="T5" fmla="*/ 101 h 716"/>
                <a:gd name="T6" fmla="*/ 108 w 345"/>
                <a:gd name="T7" fmla="*/ 116 h 716"/>
                <a:gd name="T8" fmla="*/ 94 w 345"/>
                <a:gd name="T9" fmla="*/ 135 h 716"/>
                <a:gd name="T10" fmla="*/ 94 w 345"/>
                <a:gd name="T11" fmla="*/ 401 h 716"/>
                <a:gd name="T12" fmla="*/ 111 w 345"/>
                <a:gd name="T13" fmla="*/ 422 h 716"/>
                <a:gd name="T14" fmla="*/ 132 w 345"/>
                <a:gd name="T15" fmla="*/ 437 h 716"/>
                <a:gd name="T16" fmla="*/ 154 w 345"/>
                <a:gd name="T17" fmla="*/ 446 h 716"/>
                <a:gd name="T18" fmla="*/ 176 w 345"/>
                <a:gd name="T19" fmla="*/ 448 h 716"/>
                <a:gd name="T20" fmla="*/ 195 w 345"/>
                <a:gd name="T21" fmla="*/ 446 h 716"/>
                <a:gd name="T22" fmla="*/ 212 w 345"/>
                <a:gd name="T23" fmla="*/ 436 h 716"/>
                <a:gd name="T24" fmla="*/ 226 w 345"/>
                <a:gd name="T25" fmla="*/ 420 h 716"/>
                <a:gd name="T26" fmla="*/ 236 w 345"/>
                <a:gd name="T27" fmla="*/ 396 h 716"/>
                <a:gd name="T28" fmla="*/ 244 w 345"/>
                <a:gd name="T29" fmla="*/ 366 h 716"/>
                <a:gd name="T30" fmla="*/ 248 w 345"/>
                <a:gd name="T31" fmla="*/ 326 h 716"/>
                <a:gd name="T32" fmla="*/ 250 w 345"/>
                <a:gd name="T33" fmla="*/ 279 h 716"/>
                <a:gd name="T34" fmla="*/ 248 w 345"/>
                <a:gd name="T35" fmla="*/ 226 h 716"/>
                <a:gd name="T36" fmla="*/ 244 w 345"/>
                <a:gd name="T37" fmla="*/ 181 h 716"/>
                <a:gd name="T38" fmla="*/ 236 w 345"/>
                <a:gd name="T39" fmla="*/ 147 h 716"/>
                <a:gd name="T40" fmla="*/ 224 w 345"/>
                <a:gd name="T41" fmla="*/ 120 h 716"/>
                <a:gd name="T42" fmla="*/ 210 w 345"/>
                <a:gd name="T43" fmla="*/ 103 h 716"/>
                <a:gd name="T44" fmla="*/ 192 w 345"/>
                <a:gd name="T45" fmla="*/ 91 h 716"/>
                <a:gd name="T46" fmla="*/ 171 w 345"/>
                <a:gd name="T47" fmla="*/ 87 h 716"/>
                <a:gd name="T48" fmla="*/ 190 w 345"/>
                <a:gd name="T49" fmla="*/ 0 h 716"/>
                <a:gd name="T50" fmla="*/ 217 w 345"/>
                <a:gd name="T51" fmla="*/ 2 h 716"/>
                <a:gd name="T52" fmla="*/ 243 w 345"/>
                <a:gd name="T53" fmla="*/ 9 h 716"/>
                <a:gd name="T54" fmla="*/ 265 w 345"/>
                <a:gd name="T55" fmla="*/ 21 h 716"/>
                <a:gd name="T56" fmla="*/ 285 w 345"/>
                <a:gd name="T57" fmla="*/ 36 h 716"/>
                <a:gd name="T58" fmla="*/ 303 w 345"/>
                <a:gd name="T59" fmla="*/ 60 h 716"/>
                <a:gd name="T60" fmla="*/ 318 w 345"/>
                <a:gd name="T61" fmla="*/ 89 h 716"/>
                <a:gd name="T62" fmla="*/ 330 w 345"/>
                <a:gd name="T63" fmla="*/ 123 h 716"/>
                <a:gd name="T64" fmla="*/ 338 w 345"/>
                <a:gd name="T65" fmla="*/ 166 h 716"/>
                <a:gd name="T66" fmla="*/ 344 w 345"/>
                <a:gd name="T67" fmla="*/ 215 h 716"/>
                <a:gd name="T68" fmla="*/ 345 w 345"/>
                <a:gd name="T69" fmla="*/ 273 h 716"/>
                <a:gd name="T70" fmla="*/ 342 w 345"/>
                <a:gd name="T71" fmla="*/ 333 h 716"/>
                <a:gd name="T72" fmla="*/ 335 w 345"/>
                <a:gd name="T73" fmla="*/ 386 h 716"/>
                <a:gd name="T74" fmla="*/ 321 w 345"/>
                <a:gd name="T75" fmla="*/ 432 h 716"/>
                <a:gd name="T76" fmla="*/ 303 w 345"/>
                <a:gd name="T77" fmla="*/ 470 h 716"/>
                <a:gd name="T78" fmla="*/ 279 w 345"/>
                <a:gd name="T79" fmla="*/ 499 h 716"/>
                <a:gd name="T80" fmla="*/ 251 w 345"/>
                <a:gd name="T81" fmla="*/ 519 h 716"/>
                <a:gd name="T82" fmla="*/ 219 w 345"/>
                <a:gd name="T83" fmla="*/ 533 h 716"/>
                <a:gd name="T84" fmla="*/ 183 w 345"/>
                <a:gd name="T85" fmla="*/ 536 h 716"/>
                <a:gd name="T86" fmla="*/ 157 w 345"/>
                <a:gd name="T87" fmla="*/ 535 h 716"/>
                <a:gd name="T88" fmla="*/ 135 w 345"/>
                <a:gd name="T89" fmla="*/ 528 h 716"/>
                <a:gd name="T90" fmla="*/ 113 w 345"/>
                <a:gd name="T91" fmla="*/ 516 h 716"/>
                <a:gd name="T92" fmla="*/ 94 w 345"/>
                <a:gd name="T93" fmla="*/ 499 h 716"/>
                <a:gd name="T94" fmla="*/ 94 w 345"/>
                <a:gd name="T95" fmla="*/ 666 h 716"/>
                <a:gd name="T96" fmla="*/ 0 w 345"/>
                <a:gd name="T97" fmla="*/ 716 h 716"/>
                <a:gd name="T98" fmla="*/ 0 w 345"/>
                <a:gd name="T99" fmla="*/ 10 h 716"/>
                <a:gd name="T100" fmla="*/ 94 w 345"/>
                <a:gd name="T101" fmla="*/ 10 h 716"/>
                <a:gd name="T102" fmla="*/ 94 w 345"/>
                <a:gd name="T103" fmla="*/ 45 h 716"/>
                <a:gd name="T104" fmla="*/ 110 w 345"/>
                <a:gd name="T105" fmla="*/ 29 h 716"/>
                <a:gd name="T106" fmla="*/ 125 w 345"/>
                <a:gd name="T107" fmla="*/ 17 h 716"/>
                <a:gd name="T108" fmla="*/ 144 w 345"/>
                <a:gd name="T109" fmla="*/ 7 h 716"/>
                <a:gd name="T110" fmla="*/ 164 w 345"/>
                <a:gd name="T111" fmla="*/ 2 h 716"/>
                <a:gd name="T112" fmla="*/ 190 w 345"/>
                <a:gd name="T113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" h="716">
                  <a:moveTo>
                    <a:pt x="171" y="87"/>
                  </a:moveTo>
                  <a:lnTo>
                    <a:pt x="147" y="91"/>
                  </a:lnTo>
                  <a:lnTo>
                    <a:pt x="127" y="101"/>
                  </a:lnTo>
                  <a:lnTo>
                    <a:pt x="108" y="116"/>
                  </a:lnTo>
                  <a:lnTo>
                    <a:pt x="94" y="135"/>
                  </a:lnTo>
                  <a:lnTo>
                    <a:pt x="94" y="401"/>
                  </a:lnTo>
                  <a:lnTo>
                    <a:pt x="111" y="422"/>
                  </a:lnTo>
                  <a:lnTo>
                    <a:pt x="132" y="437"/>
                  </a:lnTo>
                  <a:lnTo>
                    <a:pt x="154" y="446"/>
                  </a:lnTo>
                  <a:lnTo>
                    <a:pt x="176" y="448"/>
                  </a:lnTo>
                  <a:lnTo>
                    <a:pt x="195" y="446"/>
                  </a:lnTo>
                  <a:lnTo>
                    <a:pt x="212" y="436"/>
                  </a:lnTo>
                  <a:lnTo>
                    <a:pt x="226" y="420"/>
                  </a:lnTo>
                  <a:lnTo>
                    <a:pt x="236" y="396"/>
                  </a:lnTo>
                  <a:lnTo>
                    <a:pt x="244" y="366"/>
                  </a:lnTo>
                  <a:lnTo>
                    <a:pt x="248" y="326"/>
                  </a:lnTo>
                  <a:lnTo>
                    <a:pt x="250" y="279"/>
                  </a:lnTo>
                  <a:lnTo>
                    <a:pt x="248" y="226"/>
                  </a:lnTo>
                  <a:lnTo>
                    <a:pt x="244" y="181"/>
                  </a:lnTo>
                  <a:lnTo>
                    <a:pt x="236" y="147"/>
                  </a:lnTo>
                  <a:lnTo>
                    <a:pt x="224" y="120"/>
                  </a:lnTo>
                  <a:lnTo>
                    <a:pt x="210" y="103"/>
                  </a:lnTo>
                  <a:lnTo>
                    <a:pt x="192" y="91"/>
                  </a:lnTo>
                  <a:lnTo>
                    <a:pt x="171" y="87"/>
                  </a:lnTo>
                  <a:close/>
                  <a:moveTo>
                    <a:pt x="190" y="0"/>
                  </a:moveTo>
                  <a:lnTo>
                    <a:pt x="217" y="2"/>
                  </a:lnTo>
                  <a:lnTo>
                    <a:pt x="243" y="9"/>
                  </a:lnTo>
                  <a:lnTo>
                    <a:pt x="265" y="21"/>
                  </a:lnTo>
                  <a:lnTo>
                    <a:pt x="285" y="36"/>
                  </a:lnTo>
                  <a:lnTo>
                    <a:pt x="303" y="60"/>
                  </a:lnTo>
                  <a:lnTo>
                    <a:pt x="318" y="89"/>
                  </a:lnTo>
                  <a:lnTo>
                    <a:pt x="330" y="123"/>
                  </a:lnTo>
                  <a:lnTo>
                    <a:pt x="338" y="166"/>
                  </a:lnTo>
                  <a:lnTo>
                    <a:pt x="344" y="215"/>
                  </a:lnTo>
                  <a:lnTo>
                    <a:pt x="345" y="273"/>
                  </a:lnTo>
                  <a:lnTo>
                    <a:pt x="342" y="333"/>
                  </a:lnTo>
                  <a:lnTo>
                    <a:pt x="335" y="386"/>
                  </a:lnTo>
                  <a:lnTo>
                    <a:pt x="321" y="432"/>
                  </a:lnTo>
                  <a:lnTo>
                    <a:pt x="303" y="470"/>
                  </a:lnTo>
                  <a:lnTo>
                    <a:pt x="279" y="499"/>
                  </a:lnTo>
                  <a:lnTo>
                    <a:pt x="251" y="519"/>
                  </a:lnTo>
                  <a:lnTo>
                    <a:pt x="219" y="533"/>
                  </a:lnTo>
                  <a:lnTo>
                    <a:pt x="183" y="536"/>
                  </a:lnTo>
                  <a:lnTo>
                    <a:pt x="157" y="535"/>
                  </a:lnTo>
                  <a:lnTo>
                    <a:pt x="135" y="528"/>
                  </a:lnTo>
                  <a:lnTo>
                    <a:pt x="113" y="516"/>
                  </a:lnTo>
                  <a:lnTo>
                    <a:pt x="94" y="499"/>
                  </a:lnTo>
                  <a:lnTo>
                    <a:pt x="94" y="666"/>
                  </a:lnTo>
                  <a:lnTo>
                    <a:pt x="0" y="71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5"/>
                  </a:lnTo>
                  <a:lnTo>
                    <a:pt x="110" y="29"/>
                  </a:lnTo>
                  <a:lnTo>
                    <a:pt x="125" y="17"/>
                  </a:lnTo>
                  <a:lnTo>
                    <a:pt x="144" y="7"/>
                  </a:lnTo>
                  <a:lnTo>
                    <a:pt x="164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3" name="Freeform 15"/>
            <p:cNvSpPr>
              <a:spLocks noEditPoints="1"/>
            </p:cNvSpPr>
            <p:nvPr userDrawn="1"/>
          </p:nvSpPr>
          <p:spPr bwMode="auto">
            <a:xfrm>
              <a:off x="4161790" y="4369139"/>
              <a:ext cx="366134" cy="528970"/>
            </a:xfrm>
            <a:custGeom>
              <a:avLst/>
              <a:gdLst>
                <a:gd name="T0" fmla="*/ 161 w 371"/>
                <a:gd name="T1" fmla="*/ 94 h 536"/>
                <a:gd name="T2" fmla="*/ 125 w 371"/>
                <a:gd name="T3" fmla="*/ 123 h 536"/>
                <a:gd name="T4" fmla="*/ 103 w 371"/>
                <a:gd name="T5" fmla="*/ 181 h 536"/>
                <a:gd name="T6" fmla="*/ 96 w 371"/>
                <a:gd name="T7" fmla="*/ 268 h 536"/>
                <a:gd name="T8" fmla="*/ 103 w 371"/>
                <a:gd name="T9" fmla="*/ 355 h 536"/>
                <a:gd name="T10" fmla="*/ 125 w 371"/>
                <a:gd name="T11" fmla="*/ 413 h 536"/>
                <a:gd name="T12" fmla="*/ 163 w 371"/>
                <a:gd name="T13" fmla="*/ 442 h 536"/>
                <a:gd name="T14" fmla="*/ 209 w 371"/>
                <a:gd name="T15" fmla="*/ 442 h 536"/>
                <a:gd name="T16" fmla="*/ 246 w 371"/>
                <a:gd name="T17" fmla="*/ 410 h 536"/>
                <a:gd name="T18" fmla="*/ 268 w 371"/>
                <a:gd name="T19" fmla="*/ 350 h 536"/>
                <a:gd name="T20" fmla="*/ 275 w 371"/>
                <a:gd name="T21" fmla="*/ 268 h 536"/>
                <a:gd name="T22" fmla="*/ 268 w 371"/>
                <a:gd name="T23" fmla="*/ 181 h 536"/>
                <a:gd name="T24" fmla="*/ 245 w 371"/>
                <a:gd name="T25" fmla="*/ 123 h 536"/>
                <a:gd name="T26" fmla="*/ 209 w 371"/>
                <a:gd name="T27" fmla="*/ 94 h 536"/>
                <a:gd name="T28" fmla="*/ 187 w 371"/>
                <a:gd name="T29" fmla="*/ 0 h 536"/>
                <a:gd name="T30" fmla="*/ 253 w 371"/>
                <a:gd name="T31" fmla="*/ 12 h 536"/>
                <a:gd name="T32" fmla="*/ 308 w 371"/>
                <a:gd name="T33" fmla="*/ 51 h 536"/>
                <a:gd name="T34" fmla="*/ 347 w 371"/>
                <a:gd name="T35" fmla="*/ 118 h 536"/>
                <a:gd name="T36" fmla="*/ 369 w 371"/>
                <a:gd name="T37" fmla="*/ 210 h 536"/>
                <a:gd name="T38" fmla="*/ 369 w 371"/>
                <a:gd name="T39" fmla="*/ 323 h 536"/>
                <a:gd name="T40" fmla="*/ 347 w 371"/>
                <a:gd name="T41" fmla="*/ 417 h 536"/>
                <a:gd name="T42" fmla="*/ 308 w 371"/>
                <a:gd name="T43" fmla="*/ 483 h 536"/>
                <a:gd name="T44" fmla="*/ 253 w 371"/>
                <a:gd name="T45" fmla="*/ 523 h 536"/>
                <a:gd name="T46" fmla="*/ 183 w 371"/>
                <a:gd name="T47" fmla="*/ 536 h 536"/>
                <a:gd name="T48" fmla="*/ 117 w 371"/>
                <a:gd name="T49" fmla="*/ 524 h 536"/>
                <a:gd name="T50" fmla="*/ 62 w 371"/>
                <a:gd name="T51" fmla="*/ 485 h 536"/>
                <a:gd name="T52" fmla="*/ 24 w 371"/>
                <a:gd name="T53" fmla="*/ 420 h 536"/>
                <a:gd name="T54" fmla="*/ 2 w 371"/>
                <a:gd name="T55" fmla="*/ 326 h 536"/>
                <a:gd name="T56" fmla="*/ 2 w 371"/>
                <a:gd name="T57" fmla="*/ 214 h 536"/>
                <a:gd name="T58" fmla="*/ 23 w 371"/>
                <a:gd name="T59" fmla="*/ 120 h 536"/>
                <a:gd name="T60" fmla="*/ 62 w 371"/>
                <a:gd name="T61" fmla="*/ 53 h 536"/>
                <a:gd name="T62" fmla="*/ 117 w 371"/>
                <a:gd name="T63" fmla="*/ 12 h 536"/>
                <a:gd name="T64" fmla="*/ 187 w 371"/>
                <a:gd name="T65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1" h="536">
                  <a:moveTo>
                    <a:pt x="185" y="89"/>
                  </a:moveTo>
                  <a:lnTo>
                    <a:pt x="161" y="94"/>
                  </a:lnTo>
                  <a:lnTo>
                    <a:pt x="140" y="104"/>
                  </a:lnTo>
                  <a:lnTo>
                    <a:pt x="125" y="123"/>
                  </a:lnTo>
                  <a:lnTo>
                    <a:pt x="111" y="149"/>
                  </a:lnTo>
                  <a:lnTo>
                    <a:pt x="103" y="181"/>
                  </a:lnTo>
                  <a:lnTo>
                    <a:pt x="98" y="222"/>
                  </a:lnTo>
                  <a:lnTo>
                    <a:pt x="96" y="268"/>
                  </a:lnTo>
                  <a:lnTo>
                    <a:pt x="98" y="316"/>
                  </a:lnTo>
                  <a:lnTo>
                    <a:pt x="103" y="355"/>
                  </a:lnTo>
                  <a:lnTo>
                    <a:pt x="113" y="388"/>
                  </a:lnTo>
                  <a:lnTo>
                    <a:pt x="125" y="413"/>
                  </a:lnTo>
                  <a:lnTo>
                    <a:pt x="142" y="432"/>
                  </a:lnTo>
                  <a:lnTo>
                    <a:pt x="163" y="442"/>
                  </a:lnTo>
                  <a:lnTo>
                    <a:pt x="187" y="446"/>
                  </a:lnTo>
                  <a:lnTo>
                    <a:pt x="209" y="442"/>
                  </a:lnTo>
                  <a:lnTo>
                    <a:pt x="229" y="429"/>
                  </a:lnTo>
                  <a:lnTo>
                    <a:pt x="246" y="410"/>
                  </a:lnTo>
                  <a:lnTo>
                    <a:pt x="258" y="383"/>
                  </a:lnTo>
                  <a:lnTo>
                    <a:pt x="268" y="350"/>
                  </a:lnTo>
                  <a:lnTo>
                    <a:pt x="274" y="313"/>
                  </a:lnTo>
                  <a:lnTo>
                    <a:pt x="275" y="268"/>
                  </a:lnTo>
                  <a:lnTo>
                    <a:pt x="274" y="222"/>
                  </a:lnTo>
                  <a:lnTo>
                    <a:pt x="268" y="181"/>
                  </a:lnTo>
                  <a:lnTo>
                    <a:pt x="258" y="149"/>
                  </a:lnTo>
                  <a:lnTo>
                    <a:pt x="245" y="123"/>
                  </a:lnTo>
                  <a:lnTo>
                    <a:pt x="229" y="104"/>
                  </a:lnTo>
                  <a:lnTo>
                    <a:pt x="209" y="94"/>
                  </a:lnTo>
                  <a:lnTo>
                    <a:pt x="185" y="89"/>
                  </a:lnTo>
                  <a:close/>
                  <a:moveTo>
                    <a:pt x="187" y="0"/>
                  </a:moveTo>
                  <a:lnTo>
                    <a:pt x="222" y="2"/>
                  </a:lnTo>
                  <a:lnTo>
                    <a:pt x="253" y="12"/>
                  </a:lnTo>
                  <a:lnTo>
                    <a:pt x="282" y="29"/>
                  </a:lnTo>
                  <a:lnTo>
                    <a:pt x="308" y="51"/>
                  </a:lnTo>
                  <a:lnTo>
                    <a:pt x="330" y="80"/>
                  </a:lnTo>
                  <a:lnTo>
                    <a:pt x="347" y="118"/>
                  </a:lnTo>
                  <a:lnTo>
                    <a:pt x="361" y="161"/>
                  </a:lnTo>
                  <a:lnTo>
                    <a:pt x="369" y="210"/>
                  </a:lnTo>
                  <a:lnTo>
                    <a:pt x="371" y="267"/>
                  </a:lnTo>
                  <a:lnTo>
                    <a:pt x="369" y="323"/>
                  </a:lnTo>
                  <a:lnTo>
                    <a:pt x="361" y="374"/>
                  </a:lnTo>
                  <a:lnTo>
                    <a:pt x="347" y="417"/>
                  </a:lnTo>
                  <a:lnTo>
                    <a:pt x="330" y="453"/>
                  </a:lnTo>
                  <a:lnTo>
                    <a:pt x="308" y="483"/>
                  </a:lnTo>
                  <a:lnTo>
                    <a:pt x="282" y="507"/>
                  </a:lnTo>
                  <a:lnTo>
                    <a:pt x="253" y="523"/>
                  </a:lnTo>
                  <a:lnTo>
                    <a:pt x="219" y="533"/>
                  </a:lnTo>
                  <a:lnTo>
                    <a:pt x="183" y="536"/>
                  </a:lnTo>
                  <a:lnTo>
                    <a:pt x="149" y="533"/>
                  </a:lnTo>
                  <a:lnTo>
                    <a:pt x="117" y="524"/>
                  </a:lnTo>
                  <a:lnTo>
                    <a:pt x="88" y="507"/>
                  </a:lnTo>
                  <a:lnTo>
                    <a:pt x="62" y="485"/>
                  </a:lnTo>
                  <a:lnTo>
                    <a:pt x="41" y="456"/>
                  </a:lnTo>
                  <a:lnTo>
                    <a:pt x="24" y="420"/>
                  </a:lnTo>
                  <a:lnTo>
                    <a:pt x="11" y="378"/>
                  </a:lnTo>
                  <a:lnTo>
                    <a:pt x="2" y="326"/>
                  </a:lnTo>
                  <a:lnTo>
                    <a:pt x="0" y="270"/>
                  </a:lnTo>
                  <a:lnTo>
                    <a:pt x="2" y="214"/>
                  </a:lnTo>
                  <a:lnTo>
                    <a:pt x="11" y="164"/>
                  </a:lnTo>
                  <a:lnTo>
                    <a:pt x="23" y="120"/>
                  </a:lnTo>
                  <a:lnTo>
                    <a:pt x="40" y="84"/>
                  </a:lnTo>
                  <a:lnTo>
                    <a:pt x="62" y="53"/>
                  </a:lnTo>
                  <a:lnTo>
                    <a:pt x="88" y="29"/>
                  </a:lnTo>
                  <a:lnTo>
                    <a:pt x="117" y="12"/>
                  </a:lnTo>
                  <a:lnTo>
                    <a:pt x="151" y="4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4" name="Freeform 16"/>
            <p:cNvSpPr>
              <a:spLocks/>
            </p:cNvSpPr>
            <p:nvPr userDrawn="1"/>
          </p:nvSpPr>
          <p:spPr bwMode="auto">
            <a:xfrm>
              <a:off x="4595032" y="4369139"/>
              <a:ext cx="252643" cy="519102"/>
            </a:xfrm>
            <a:custGeom>
              <a:avLst/>
              <a:gdLst>
                <a:gd name="T0" fmla="*/ 186 w 256"/>
                <a:gd name="T1" fmla="*/ 0 h 526"/>
                <a:gd name="T2" fmla="*/ 215 w 256"/>
                <a:gd name="T3" fmla="*/ 2 h 526"/>
                <a:gd name="T4" fmla="*/ 239 w 256"/>
                <a:gd name="T5" fmla="*/ 9 h 526"/>
                <a:gd name="T6" fmla="*/ 256 w 256"/>
                <a:gd name="T7" fmla="*/ 17 h 526"/>
                <a:gd name="T8" fmla="*/ 234 w 256"/>
                <a:gd name="T9" fmla="*/ 111 h 526"/>
                <a:gd name="T10" fmla="*/ 215 w 256"/>
                <a:gd name="T11" fmla="*/ 103 h 526"/>
                <a:gd name="T12" fmla="*/ 195 w 256"/>
                <a:gd name="T13" fmla="*/ 97 h 526"/>
                <a:gd name="T14" fmla="*/ 169 w 256"/>
                <a:gd name="T15" fmla="*/ 96 h 526"/>
                <a:gd name="T16" fmla="*/ 149 w 256"/>
                <a:gd name="T17" fmla="*/ 97 h 526"/>
                <a:gd name="T18" fmla="*/ 130 w 256"/>
                <a:gd name="T19" fmla="*/ 104 h 526"/>
                <a:gd name="T20" fmla="*/ 111 w 256"/>
                <a:gd name="T21" fmla="*/ 116 h 526"/>
                <a:gd name="T22" fmla="*/ 96 w 256"/>
                <a:gd name="T23" fmla="*/ 137 h 526"/>
                <a:gd name="T24" fmla="*/ 96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6 w 256"/>
                <a:gd name="T31" fmla="*/ 10 h 526"/>
                <a:gd name="T32" fmla="*/ 96 w 256"/>
                <a:gd name="T33" fmla="*/ 46 h 526"/>
                <a:gd name="T34" fmla="*/ 113 w 256"/>
                <a:gd name="T35" fmla="*/ 27 h 526"/>
                <a:gd name="T36" fmla="*/ 133 w 256"/>
                <a:gd name="T37" fmla="*/ 12 h 526"/>
                <a:gd name="T38" fmla="*/ 159 w 256"/>
                <a:gd name="T39" fmla="*/ 4 h 526"/>
                <a:gd name="T40" fmla="*/ 186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6" y="0"/>
                  </a:moveTo>
                  <a:lnTo>
                    <a:pt x="215" y="2"/>
                  </a:lnTo>
                  <a:lnTo>
                    <a:pt x="239" y="9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5" y="103"/>
                  </a:lnTo>
                  <a:lnTo>
                    <a:pt x="195" y="97"/>
                  </a:lnTo>
                  <a:lnTo>
                    <a:pt x="169" y="96"/>
                  </a:lnTo>
                  <a:lnTo>
                    <a:pt x="149" y="97"/>
                  </a:lnTo>
                  <a:lnTo>
                    <a:pt x="130" y="104"/>
                  </a:lnTo>
                  <a:lnTo>
                    <a:pt x="111" y="116"/>
                  </a:lnTo>
                  <a:lnTo>
                    <a:pt x="96" y="137"/>
                  </a:lnTo>
                  <a:lnTo>
                    <a:pt x="96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6" y="10"/>
                  </a:lnTo>
                  <a:lnTo>
                    <a:pt x="96" y="46"/>
                  </a:lnTo>
                  <a:lnTo>
                    <a:pt x="113" y="27"/>
                  </a:lnTo>
                  <a:lnTo>
                    <a:pt x="133" y="12"/>
                  </a:lnTo>
                  <a:lnTo>
                    <a:pt x="159" y="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5" name="Freeform 17"/>
            <p:cNvSpPr>
              <a:spLocks/>
            </p:cNvSpPr>
            <p:nvPr userDrawn="1"/>
          </p:nvSpPr>
          <p:spPr bwMode="auto">
            <a:xfrm>
              <a:off x="4863465" y="4182617"/>
              <a:ext cx="247708" cy="715492"/>
            </a:xfrm>
            <a:custGeom>
              <a:avLst/>
              <a:gdLst>
                <a:gd name="T0" fmla="*/ 150 w 251"/>
                <a:gd name="T1" fmla="*/ 0 h 725"/>
                <a:gd name="T2" fmla="*/ 150 w 251"/>
                <a:gd name="T3" fmla="*/ 199 h 725"/>
                <a:gd name="T4" fmla="*/ 249 w 251"/>
                <a:gd name="T5" fmla="*/ 199 h 725"/>
                <a:gd name="T6" fmla="*/ 249 w 251"/>
                <a:gd name="T7" fmla="*/ 288 h 725"/>
                <a:gd name="T8" fmla="*/ 150 w 251"/>
                <a:gd name="T9" fmla="*/ 288 h 725"/>
                <a:gd name="T10" fmla="*/ 150 w 251"/>
                <a:gd name="T11" fmla="*/ 585 h 725"/>
                <a:gd name="T12" fmla="*/ 153 w 251"/>
                <a:gd name="T13" fmla="*/ 608 h 725"/>
                <a:gd name="T14" fmla="*/ 160 w 251"/>
                <a:gd name="T15" fmla="*/ 625 h 725"/>
                <a:gd name="T16" fmla="*/ 172 w 251"/>
                <a:gd name="T17" fmla="*/ 633 h 725"/>
                <a:gd name="T18" fmla="*/ 189 w 251"/>
                <a:gd name="T19" fmla="*/ 637 h 725"/>
                <a:gd name="T20" fmla="*/ 213 w 251"/>
                <a:gd name="T21" fmla="*/ 633 h 725"/>
                <a:gd name="T22" fmla="*/ 234 w 251"/>
                <a:gd name="T23" fmla="*/ 625 h 725"/>
                <a:gd name="T24" fmla="*/ 251 w 251"/>
                <a:gd name="T25" fmla="*/ 614 h 725"/>
                <a:gd name="T26" fmla="*/ 239 w 251"/>
                <a:gd name="T27" fmla="*/ 701 h 725"/>
                <a:gd name="T28" fmla="*/ 215 w 251"/>
                <a:gd name="T29" fmla="*/ 715 h 725"/>
                <a:gd name="T30" fmla="*/ 187 w 251"/>
                <a:gd name="T31" fmla="*/ 722 h 725"/>
                <a:gd name="T32" fmla="*/ 155 w 251"/>
                <a:gd name="T33" fmla="*/ 725 h 725"/>
                <a:gd name="T34" fmla="*/ 128 w 251"/>
                <a:gd name="T35" fmla="*/ 722 h 725"/>
                <a:gd name="T36" fmla="*/ 106 w 251"/>
                <a:gd name="T37" fmla="*/ 713 h 725"/>
                <a:gd name="T38" fmla="*/ 87 w 251"/>
                <a:gd name="T39" fmla="*/ 700 h 725"/>
                <a:gd name="T40" fmla="*/ 73 w 251"/>
                <a:gd name="T41" fmla="*/ 681 h 725"/>
                <a:gd name="T42" fmla="*/ 63 w 251"/>
                <a:gd name="T43" fmla="*/ 657 h 725"/>
                <a:gd name="T44" fmla="*/ 58 w 251"/>
                <a:gd name="T45" fmla="*/ 628 h 725"/>
                <a:gd name="T46" fmla="*/ 56 w 251"/>
                <a:gd name="T47" fmla="*/ 594 h 725"/>
                <a:gd name="T48" fmla="*/ 56 w 251"/>
                <a:gd name="T49" fmla="*/ 288 h 725"/>
                <a:gd name="T50" fmla="*/ 0 w 251"/>
                <a:gd name="T51" fmla="*/ 288 h 725"/>
                <a:gd name="T52" fmla="*/ 0 w 251"/>
                <a:gd name="T53" fmla="*/ 199 h 725"/>
                <a:gd name="T54" fmla="*/ 56 w 251"/>
                <a:gd name="T55" fmla="*/ 199 h 725"/>
                <a:gd name="T56" fmla="*/ 56 w 251"/>
                <a:gd name="T57" fmla="*/ 49 h 725"/>
                <a:gd name="T58" fmla="*/ 150 w 251"/>
                <a:gd name="T59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1" h="725">
                  <a:moveTo>
                    <a:pt x="150" y="0"/>
                  </a:moveTo>
                  <a:lnTo>
                    <a:pt x="150" y="199"/>
                  </a:lnTo>
                  <a:lnTo>
                    <a:pt x="249" y="199"/>
                  </a:lnTo>
                  <a:lnTo>
                    <a:pt x="249" y="288"/>
                  </a:lnTo>
                  <a:lnTo>
                    <a:pt x="150" y="288"/>
                  </a:lnTo>
                  <a:lnTo>
                    <a:pt x="150" y="585"/>
                  </a:lnTo>
                  <a:lnTo>
                    <a:pt x="153" y="608"/>
                  </a:lnTo>
                  <a:lnTo>
                    <a:pt x="160" y="625"/>
                  </a:lnTo>
                  <a:lnTo>
                    <a:pt x="172" y="633"/>
                  </a:lnTo>
                  <a:lnTo>
                    <a:pt x="189" y="637"/>
                  </a:lnTo>
                  <a:lnTo>
                    <a:pt x="213" y="633"/>
                  </a:lnTo>
                  <a:lnTo>
                    <a:pt x="234" y="625"/>
                  </a:lnTo>
                  <a:lnTo>
                    <a:pt x="251" y="614"/>
                  </a:lnTo>
                  <a:lnTo>
                    <a:pt x="239" y="701"/>
                  </a:lnTo>
                  <a:lnTo>
                    <a:pt x="215" y="715"/>
                  </a:lnTo>
                  <a:lnTo>
                    <a:pt x="187" y="722"/>
                  </a:lnTo>
                  <a:lnTo>
                    <a:pt x="155" y="725"/>
                  </a:lnTo>
                  <a:lnTo>
                    <a:pt x="128" y="722"/>
                  </a:lnTo>
                  <a:lnTo>
                    <a:pt x="106" y="713"/>
                  </a:lnTo>
                  <a:lnTo>
                    <a:pt x="87" y="700"/>
                  </a:lnTo>
                  <a:lnTo>
                    <a:pt x="73" y="681"/>
                  </a:lnTo>
                  <a:lnTo>
                    <a:pt x="63" y="657"/>
                  </a:lnTo>
                  <a:lnTo>
                    <a:pt x="58" y="628"/>
                  </a:lnTo>
                  <a:lnTo>
                    <a:pt x="56" y="594"/>
                  </a:lnTo>
                  <a:lnTo>
                    <a:pt x="56" y="288"/>
                  </a:lnTo>
                  <a:lnTo>
                    <a:pt x="0" y="288"/>
                  </a:lnTo>
                  <a:lnTo>
                    <a:pt x="0" y="199"/>
                  </a:lnTo>
                  <a:lnTo>
                    <a:pt x="56" y="199"/>
                  </a:lnTo>
                  <a:lnTo>
                    <a:pt x="56" y="49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6" name="Freeform 18"/>
            <p:cNvSpPr>
              <a:spLocks/>
            </p:cNvSpPr>
            <p:nvPr userDrawn="1"/>
          </p:nvSpPr>
          <p:spPr bwMode="auto">
            <a:xfrm>
              <a:off x="5132885" y="4379007"/>
              <a:ext cx="362187" cy="509233"/>
            </a:xfrm>
            <a:custGeom>
              <a:avLst/>
              <a:gdLst>
                <a:gd name="T0" fmla="*/ 0 w 367"/>
                <a:gd name="T1" fmla="*/ 0 h 516"/>
                <a:gd name="T2" fmla="*/ 97 w 367"/>
                <a:gd name="T3" fmla="*/ 0 h 516"/>
                <a:gd name="T4" fmla="*/ 160 w 367"/>
                <a:gd name="T5" fmla="*/ 279 h 516"/>
                <a:gd name="T6" fmla="*/ 164 w 367"/>
                <a:gd name="T7" fmla="*/ 298 h 516"/>
                <a:gd name="T8" fmla="*/ 169 w 367"/>
                <a:gd name="T9" fmla="*/ 321 h 516"/>
                <a:gd name="T10" fmla="*/ 174 w 367"/>
                <a:gd name="T11" fmla="*/ 345 h 516"/>
                <a:gd name="T12" fmla="*/ 179 w 367"/>
                <a:gd name="T13" fmla="*/ 371 h 516"/>
                <a:gd name="T14" fmla="*/ 183 w 367"/>
                <a:gd name="T15" fmla="*/ 391 h 516"/>
                <a:gd name="T16" fmla="*/ 186 w 367"/>
                <a:gd name="T17" fmla="*/ 407 h 516"/>
                <a:gd name="T18" fmla="*/ 189 w 367"/>
                <a:gd name="T19" fmla="*/ 391 h 516"/>
                <a:gd name="T20" fmla="*/ 193 w 367"/>
                <a:gd name="T21" fmla="*/ 369 h 516"/>
                <a:gd name="T22" fmla="*/ 198 w 367"/>
                <a:gd name="T23" fmla="*/ 345 h 516"/>
                <a:gd name="T24" fmla="*/ 203 w 367"/>
                <a:gd name="T25" fmla="*/ 320 h 516"/>
                <a:gd name="T26" fmla="*/ 208 w 367"/>
                <a:gd name="T27" fmla="*/ 296 h 516"/>
                <a:gd name="T28" fmla="*/ 212 w 367"/>
                <a:gd name="T29" fmla="*/ 275 h 516"/>
                <a:gd name="T30" fmla="*/ 271 w 367"/>
                <a:gd name="T31" fmla="*/ 0 h 516"/>
                <a:gd name="T32" fmla="*/ 367 w 367"/>
                <a:gd name="T33" fmla="*/ 0 h 516"/>
                <a:gd name="T34" fmla="*/ 239 w 367"/>
                <a:gd name="T35" fmla="*/ 516 h 516"/>
                <a:gd name="T36" fmla="*/ 130 w 367"/>
                <a:gd name="T37" fmla="*/ 516 h 516"/>
                <a:gd name="T38" fmla="*/ 0 w 367"/>
                <a:gd name="T3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7" h="516">
                  <a:moveTo>
                    <a:pt x="0" y="0"/>
                  </a:moveTo>
                  <a:lnTo>
                    <a:pt x="97" y="0"/>
                  </a:lnTo>
                  <a:lnTo>
                    <a:pt x="160" y="279"/>
                  </a:lnTo>
                  <a:lnTo>
                    <a:pt x="164" y="298"/>
                  </a:lnTo>
                  <a:lnTo>
                    <a:pt x="169" y="321"/>
                  </a:lnTo>
                  <a:lnTo>
                    <a:pt x="174" y="345"/>
                  </a:lnTo>
                  <a:lnTo>
                    <a:pt x="179" y="371"/>
                  </a:lnTo>
                  <a:lnTo>
                    <a:pt x="183" y="391"/>
                  </a:lnTo>
                  <a:lnTo>
                    <a:pt x="186" y="407"/>
                  </a:lnTo>
                  <a:lnTo>
                    <a:pt x="189" y="391"/>
                  </a:lnTo>
                  <a:lnTo>
                    <a:pt x="193" y="369"/>
                  </a:lnTo>
                  <a:lnTo>
                    <a:pt x="198" y="345"/>
                  </a:lnTo>
                  <a:lnTo>
                    <a:pt x="203" y="320"/>
                  </a:lnTo>
                  <a:lnTo>
                    <a:pt x="208" y="296"/>
                  </a:lnTo>
                  <a:lnTo>
                    <a:pt x="212" y="275"/>
                  </a:lnTo>
                  <a:lnTo>
                    <a:pt x="271" y="0"/>
                  </a:lnTo>
                  <a:lnTo>
                    <a:pt x="367" y="0"/>
                  </a:lnTo>
                  <a:lnTo>
                    <a:pt x="239" y="516"/>
                  </a:lnTo>
                  <a:lnTo>
                    <a:pt x="130" y="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7" name="Freeform 19"/>
            <p:cNvSpPr>
              <a:spLocks noEditPoints="1"/>
            </p:cNvSpPr>
            <p:nvPr userDrawn="1"/>
          </p:nvSpPr>
          <p:spPr bwMode="auto">
            <a:xfrm>
              <a:off x="5533560" y="4183604"/>
              <a:ext cx="116452" cy="704636"/>
            </a:xfrm>
            <a:custGeom>
              <a:avLst/>
              <a:gdLst>
                <a:gd name="T0" fmla="*/ 12 w 118"/>
                <a:gd name="T1" fmla="*/ 198 h 714"/>
                <a:gd name="T2" fmla="*/ 108 w 118"/>
                <a:gd name="T3" fmla="*/ 198 h 714"/>
                <a:gd name="T4" fmla="*/ 108 w 118"/>
                <a:gd name="T5" fmla="*/ 714 h 714"/>
                <a:gd name="T6" fmla="*/ 12 w 118"/>
                <a:gd name="T7" fmla="*/ 714 h 714"/>
                <a:gd name="T8" fmla="*/ 12 w 118"/>
                <a:gd name="T9" fmla="*/ 198 h 714"/>
                <a:gd name="T10" fmla="*/ 60 w 118"/>
                <a:gd name="T11" fmla="*/ 0 h 714"/>
                <a:gd name="T12" fmla="*/ 82 w 118"/>
                <a:gd name="T13" fmla="*/ 5 h 714"/>
                <a:gd name="T14" fmla="*/ 101 w 118"/>
                <a:gd name="T15" fmla="*/ 19 h 714"/>
                <a:gd name="T16" fmla="*/ 113 w 118"/>
                <a:gd name="T17" fmla="*/ 36 h 714"/>
                <a:gd name="T18" fmla="*/ 118 w 118"/>
                <a:gd name="T19" fmla="*/ 60 h 714"/>
                <a:gd name="T20" fmla="*/ 113 w 118"/>
                <a:gd name="T21" fmla="*/ 82 h 714"/>
                <a:gd name="T22" fmla="*/ 101 w 118"/>
                <a:gd name="T23" fmla="*/ 101 h 714"/>
                <a:gd name="T24" fmla="*/ 82 w 118"/>
                <a:gd name="T25" fmla="*/ 113 h 714"/>
                <a:gd name="T26" fmla="*/ 60 w 118"/>
                <a:gd name="T27" fmla="*/ 118 h 714"/>
                <a:gd name="T28" fmla="*/ 38 w 118"/>
                <a:gd name="T29" fmla="*/ 113 h 714"/>
                <a:gd name="T30" fmla="*/ 19 w 118"/>
                <a:gd name="T31" fmla="*/ 101 h 714"/>
                <a:gd name="T32" fmla="*/ 5 w 118"/>
                <a:gd name="T33" fmla="*/ 82 h 714"/>
                <a:gd name="T34" fmla="*/ 0 w 118"/>
                <a:gd name="T35" fmla="*/ 60 h 714"/>
                <a:gd name="T36" fmla="*/ 5 w 118"/>
                <a:gd name="T37" fmla="*/ 36 h 714"/>
                <a:gd name="T38" fmla="*/ 19 w 118"/>
                <a:gd name="T39" fmla="*/ 19 h 714"/>
                <a:gd name="T40" fmla="*/ 38 w 118"/>
                <a:gd name="T41" fmla="*/ 5 h 714"/>
                <a:gd name="T42" fmla="*/ 60 w 118"/>
                <a:gd name="T43" fmla="*/ 0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" h="714">
                  <a:moveTo>
                    <a:pt x="12" y="198"/>
                  </a:moveTo>
                  <a:lnTo>
                    <a:pt x="108" y="198"/>
                  </a:lnTo>
                  <a:lnTo>
                    <a:pt x="108" y="714"/>
                  </a:lnTo>
                  <a:lnTo>
                    <a:pt x="12" y="714"/>
                  </a:lnTo>
                  <a:lnTo>
                    <a:pt x="12" y="198"/>
                  </a:lnTo>
                  <a:close/>
                  <a:moveTo>
                    <a:pt x="60" y="0"/>
                  </a:moveTo>
                  <a:lnTo>
                    <a:pt x="82" y="5"/>
                  </a:lnTo>
                  <a:lnTo>
                    <a:pt x="101" y="19"/>
                  </a:lnTo>
                  <a:lnTo>
                    <a:pt x="113" y="36"/>
                  </a:lnTo>
                  <a:lnTo>
                    <a:pt x="118" y="60"/>
                  </a:lnTo>
                  <a:lnTo>
                    <a:pt x="113" y="82"/>
                  </a:lnTo>
                  <a:lnTo>
                    <a:pt x="101" y="101"/>
                  </a:lnTo>
                  <a:lnTo>
                    <a:pt x="82" y="113"/>
                  </a:lnTo>
                  <a:lnTo>
                    <a:pt x="60" y="118"/>
                  </a:lnTo>
                  <a:lnTo>
                    <a:pt x="38" y="113"/>
                  </a:lnTo>
                  <a:lnTo>
                    <a:pt x="19" y="101"/>
                  </a:lnTo>
                  <a:lnTo>
                    <a:pt x="5" y="82"/>
                  </a:lnTo>
                  <a:lnTo>
                    <a:pt x="0" y="60"/>
                  </a:lnTo>
                  <a:lnTo>
                    <a:pt x="5" y="36"/>
                  </a:lnTo>
                  <a:lnTo>
                    <a:pt x="19" y="19"/>
                  </a:lnTo>
                  <a:lnTo>
                    <a:pt x="38" y="5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8" name="Freeform 20"/>
            <p:cNvSpPr>
              <a:spLocks/>
            </p:cNvSpPr>
            <p:nvPr userDrawn="1"/>
          </p:nvSpPr>
          <p:spPr bwMode="auto">
            <a:xfrm>
              <a:off x="5695409" y="4369139"/>
              <a:ext cx="314816" cy="528970"/>
            </a:xfrm>
            <a:custGeom>
              <a:avLst/>
              <a:gdLst>
                <a:gd name="T0" fmla="*/ 205 w 319"/>
                <a:gd name="T1" fmla="*/ 4 h 536"/>
                <a:gd name="T2" fmla="*/ 275 w 319"/>
                <a:gd name="T3" fmla="*/ 27 h 536"/>
                <a:gd name="T4" fmla="*/ 268 w 319"/>
                <a:gd name="T5" fmla="*/ 126 h 536"/>
                <a:gd name="T6" fmla="*/ 215 w 319"/>
                <a:gd name="T7" fmla="*/ 99 h 536"/>
                <a:gd name="T8" fmla="*/ 164 w 319"/>
                <a:gd name="T9" fmla="*/ 89 h 536"/>
                <a:gd name="T10" fmla="*/ 130 w 319"/>
                <a:gd name="T11" fmla="*/ 97 h 536"/>
                <a:gd name="T12" fmla="*/ 114 w 319"/>
                <a:gd name="T13" fmla="*/ 120 h 536"/>
                <a:gd name="T14" fmla="*/ 114 w 319"/>
                <a:gd name="T15" fmla="*/ 149 h 536"/>
                <a:gd name="T16" fmla="*/ 128 w 319"/>
                <a:gd name="T17" fmla="*/ 174 h 536"/>
                <a:gd name="T18" fmla="*/ 167 w 319"/>
                <a:gd name="T19" fmla="*/ 203 h 536"/>
                <a:gd name="T20" fmla="*/ 229 w 319"/>
                <a:gd name="T21" fmla="*/ 241 h 536"/>
                <a:gd name="T22" fmla="*/ 278 w 319"/>
                <a:gd name="T23" fmla="*/ 279 h 536"/>
                <a:gd name="T24" fmla="*/ 307 w 319"/>
                <a:gd name="T25" fmla="*/ 323 h 536"/>
                <a:gd name="T26" fmla="*/ 319 w 319"/>
                <a:gd name="T27" fmla="*/ 384 h 536"/>
                <a:gd name="T28" fmla="*/ 304 w 319"/>
                <a:gd name="T29" fmla="*/ 458 h 536"/>
                <a:gd name="T30" fmla="*/ 263 w 319"/>
                <a:gd name="T31" fmla="*/ 507 h 536"/>
                <a:gd name="T32" fmla="*/ 200 w 319"/>
                <a:gd name="T33" fmla="*/ 533 h 536"/>
                <a:gd name="T34" fmla="*/ 118 w 319"/>
                <a:gd name="T35" fmla="*/ 533 h 536"/>
                <a:gd name="T36" fmla="*/ 38 w 319"/>
                <a:gd name="T37" fmla="*/ 504 h 536"/>
                <a:gd name="T38" fmla="*/ 38 w 319"/>
                <a:gd name="T39" fmla="*/ 403 h 536"/>
                <a:gd name="T40" fmla="*/ 102 w 319"/>
                <a:gd name="T41" fmla="*/ 436 h 536"/>
                <a:gd name="T42" fmla="*/ 157 w 319"/>
                <a:gd name="T43" fmla="*/ 448 h 536"/>
                <a:gd name="T44" fmla="*/ 198 w 319"/>
                <a:gd name="T45" fmla="*/ 437 h 536"/>
                <a:gd name="T46" fmla="*/ 222 w 319"/>
                <a:gd name="T47" fmla="*/ 410 h 536"/>
                <a:gd name="T48" fmla="*/ 222 w 319"/>
                <a:gd name="T49" fmla="*/ 374 h 536"/>
                <a:gd name="T50" fmla="*/ 202 w 319"/>
                <a:gd name="T51" fmla="*/ 345 h 536"/>
                <a:gd name="T52" fmla="*/ 157 w 319"/>
                <a:gd name="T53" fmla="*/ 314 h 536"/>
                <a:gd name="T54" fmla="*/ 99 w 319"/>
                <a:gd name="T55" fmla="*/ 279 h 536"/>
                <a:gd name="T56" fmla="*/ 56 w 319"/>
                <a:gd name="T57" fmla="*/ 244 h 536"/>
                <a:gd name="T58" fmla="*/ 29 w 319"/>
                <a:gd name="T59" fmla="*/ 202 h 536"/>
                <a:gd name="T60" fmla="*/ 19 w 319"/>
                <a:gd name="T61" fmla="*/ 144 h 536"/>
                <a:gd name="T62" fmla="*/ 31 w 319"/>
                <a:gd name="T63" fmla="*/ 75 h 536"/>
                <a:gd name="T64" fmla="*/ 68 w 319"/>
                <a:gd name="T65" fmla="*/ 27 h 536"/>
                <a:gd name="T66" fmla="*/ 128 w 319"/>
                <a:gd name="T67" fmla="*/ 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9" h="536">
                  <a:moveTo>
                    <a:pt x="166" y="0"/>
                  </a:moveTo>
                  <a:lnTo>
                    <a:pt x="205" y="4"/>
                  </a:lnTo>
                  <a:lnTo>
                    <a:pt x="241" y="12"/>
                  </a:lnTo>
                  <a:lnTo>
                    <a:pt x="275" y="27"/>
                  </a:lnTo>
                  <a:lnTo>
                    <a:pt x="306" y="48"/>
                  </a:lnTo>
                  <a:lnTo>
                    <a:pt x="268" y="126"/>
                  </a:lnTo>
                  <a:lnTo>
                    <a:pt x="242" y="111"/>
                  </a:lnTo>
                  <a:lnTo>
                    <a:pt x="215" y="99"/>
                  </a:lnTo>
                  <a:lnTo>
                    <a:pt x="190" y="91"/>
                  </a:lnTo>
                  <a:lnTo>
                    <a:pt x="164" y="89"/>
                  </a:lnTo>
                  <a:lnTo>
                    <a:pt x="145" y="91"/>
                  </a:lnTo>
                  <a:lnTo>
                    <a:pt x="130" y="97"/>
                  </a:lnTo>
                  <a:lnTo>
                    <a:pt x="121" y="108"/>
                  </a:lnTo>
                  <a:lnTo>
                    <a:pt x="114" y="120"/>
                  </a:lnTo>
                  <a:lnTo>
                    <a:pt x="113" y="133"/>
                  </a:lnTo>
                  <a:lnTo>
                    <a:pt x="114" y="149"/>
                  </a:lnTo>
                  <a:lnTo>
                    <a:pt x="120" y="162"/>
                  </a:lnTo>
                  <a:lnTo>
                    <a:pt x="128" y="174"/>
                  </a:lnTo>
                  <a:lnTo>
                    <a:pt x="143" y="188"/>
                  </a:lnTo>
                  <a:lnTo>
                    <a:pt x="167" y="203"/>
                  </a:lnTo>
                  <a:lnTo>
                    <a:pt x="196" y="222"/>
                  </a:lnTo>
                  <a:lnTo>
                    <a:pt x="229" y="241"/>
                  </a:lnTo>
                  <a:lnTo>
                    <a:pt x="254" y="258"/>
                  </a:lnTo>
                  <a:lnTo>
                    <a:pt x="278" y="279"/>
                  </a:lnTo>
                  <a:lnTo>
                    <a:pt x="295" y="299"/>
                  </a:lnTo>
                  <a:lnTo>
                    <a:pt x="307" y="323"/>
                  </a:lnTo>
                  <a:lnTo>
                    <a:pt x="316" y="350"/>
                  </a:lnTo>
                  <a:lnTo>
                    <a:pt x="319" y="384"/>
                  </a:lnTo>
                  <a:lnTo>
                    <a:pt x="316" y="424"/>
                  </a:lnTo>
                  <a:lnTo>
                    <a:pt x="304" y="458"/>
                  </a:lnTo>
                  <a:lnTo>
                    <a:pt x="287" y="485"/>
                  </a:lnTo>
                  <a:lnTo>
                    <a:pt x="263" y="507"/>
                  </a:lnTo>
                  <a:lnTo>
                    <a:pt x="234" y="523"/>
                  </a:lnTo>
                  <a:lnTo>
                    <a:pt x="200" y="533"/>
                  </a:lnTo>
                  <a:lnTo>
                    <a:pt x="159" y="536"/>
                  </a:lnTo>
                  <a:lnTo>
                    <a:pt x="118" y="533"/>
                  </a:lnTo>
                  <a:lnTo>
                    <a:pt x="77" y="521"/>
                  </a:lnTo>
                  <a:lnTo>
                    <a:pt x="38" y="504"/>
                  </a:lnTo>
                  <a:lnTo>
                    <a:pt x="0" y="482"/>
                  </a:lnTo>
                  <a:lnTo>
                    <a:pt x="38" y="403"/>
                  </a:lnTo>
                  <a:lnTo>
                    <a:pt x="70" y="422"/>
                  </a:lnTo>
                  <a:lnTo>
                    <a:pt x="102" y="436"/>
                  </a:lnTo>
                  <a:lnTo>
                    <a:pt x="130" y="444"/>
                  </a:lnTo>
                  <a:lnTo>
                    <a:pt x="157" y="448"/>
                  </a:lnTo>
                  <a:lnTo>
                    <a:pt x="179" y="444"/>
                  </a:lnTo>
                  <a:lnTo>
                    <a:pt x="198" y="437"/>
                  </a:lnTo>
                  <a:lnTo>
                    <a:pt x="213" y="425"/>
                  </a:lnTo>
                  <a:lnTo>
                    <a:pt x="222" y="410"/>
                  </a:lnTo>
                  <a:lnTo>
                    <a:pt x="224" y="391"/>
                  </a:lnTo>
                  <a:lnTo>
                    <a:pt x="222" y="374"/>
                  </a:lnTo>
                  <a:lnTo>
                    <a:pt x="215" y="359"/>
                  </a:lnTo>
                  <a:lnTo>
                    <a:pt x="202" y="345"/>
                  </a:lnTo>
                  <a:lnTo>
                    <a:pt x="183" y="330"/>
                  </a:lnTo>
                  <a:lnTo>
                    <a:pt x="157" y="314"/>
                  </a:lnTo>
                  <a:lnTo>
                    <a:pt x="125" y="296"/>
                  </a:lnTo>
                  <a:lnTo>
                    <a:pt x="99" y="279"/>
                  </a:lnTo>
                  <a:lnTo>
                    <a:pt x="77" y="263"/>
                  </a:lnTo>
                  <a:lnTo>
                    <a:pt x="56" y="244"/>
                  </a:lnTo>
                  <a:lnTo>
                    <a:pt x="41" y="226"/>
                  </a:lnTo>
                  <a:lnTo>
                    <a:pt x="29" y="202"/>
                  </a:lnTo>
                  <a:lnTo>
                    <a:pt x="21" y="174"/>
                  </a:lnTo>
                  <a:lnTo>
                    <a:pt x="19" y="144"/>
                  </a:lnTo>
                  <a:lnTo>
                    <a:pt x="22" y="106"/>
                  </a:lnTo>
                  <a:lnTo>
                    <a:pt x="31" y="75"/>
                  </a:lnTo>
                  <a:lnTo>
                    <a:pt x="48" y="50"/>
                  </a:lnTo>
                  <a:lnTo>
                    <a:pt x="68" y="27"/>
                  </a:lnTo>
                  <a:lnTo>
                    <a:pt x="96" y="12"/>
                  </a:lnTo>
                  <a:lnTo>
                    <a:pt x="128" y="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9" name="Freeform 21"/>
            <p:cNvSpPr>
              <a:spLocks/>
            </p:cNvSpPr>
            <p:nvPr userDrawn="1"/>
          </p:nvSpPr>
          <p:spPr bwMode="auto">
            <a:xfrm>
              <a:off x="6037858" y="4369139"/>
              <a:ext cx="314816" cy="528970"/>
            </a:xfrm>
            <a:custGeom>
              <a:avLst/>
              <a:gdLst>
                <a:gd name="T0" fmla="*/ 203 w 319"/>
                <a:gd name="T1" fmla="*/ 4 h 536"/>
                <a:gd name="T2" fmla="*/ 275 w 319"/>
                <a:gd name="T3" fmla="*/ 27 h 536"/>
                <a:gd name="T4" fmla="*/ 268 w 319"/>
                <a:gd name="T5" fmla="*/ 126 h 536"/>
                <a:gd name="T6" fmla="*/ 215 w 319"/>
                <a:gd name="T7" fmla="*/ 99 h 536"/>
                <a:gd name="T8" fmla="*/ 164 w 319"/>
                <a:gd name="T9" fmla="*/ 89 h 536"/>
                <a:gd name="T10" fmla="*/ 129 w 319"/>
                <a:gd name="T11" fmla="*/ 97 h 536"/>
                <a:gd name="T12" fmla="*/ 114 w 319"/>
                <a:gd name="T13" fmla="*/ 120 h 536"/>
                <a:gd name="T14" fmla="*/ 114 w 319"/>
                <a:gd name="T15" fmla="*/ 149 h 536"/>
                <a:gd name="T16" fmla="*/ 128 w 319"/>
                <a:gd name="T17" fmla="*/ 174 h 536"/>
                <a:gd name="T18" fmla="*/ 165 w 319"/>
                <a:gd name="T19" fmla="*/ 203 h 536"/>
                <a:gd name="T20" fmla="*/ 227 w 319"/>
                <a:gd name="T21" fmla="*/ 241 h 536"/>
                <a:gd name="T22" fmla="*/ 276 w 319"/>
                <a:gd name="T23" fmla="*/ 279 h 536"/>
                <a:gd name="T24" fmla="*/ 307 w 319"/>
                <a:gd name="T25" fmla="*/ 323 h 536"/>
                <a:gd name="T26" fmla="*/ 319 w 319"/>
                <a:gd name="T27" fmla="*/ 384 h 536"/>
                <a:gd name="T28" fmla="*/ 304 w 319"/>
                <a:gd name="T29" fmla="*/ 458 h 536"/>
                <a:gd name="T30" fmla="*/ 263 w 319"/>
                <a:gd name="T31" fmla="*/ 507 h 536"/>
                <a:gd name="T32" fmla="*/ 198 w 319"/>
                <a:gd name="T33" fmla="*/ 533 h 536"/>
                <a:gd name="T34" fmla="*/ 117 w 319"/>
                <a:gd name="T35" fmla="*/ 533 h 536"/>
                <a:gd name="T36" fmla="*/ 35 w 319"/>
                <a:gd name="T37" fmla="*/ 504 h 536"/>
                <a:gd name="T38" fmla="*/ 37 w 319"/>
                <a:gd name="T39" fmla="*/ 403 h 536"/>
                <a:gd name="T40" fmla="*/ 100 w 319"/>
                <a:gd name="T41" fmla="*/ 436 h 536"/>
                <a:gd name="T42" fmla="*/ 157 w 319"/>
                <a:gd name="T43" fmla="*/ 448 h 536"/>
                <a:gd name="T44" fmla="*/ 198 w 319"/>
                <a:gd name="T45" fmla="*/ 437 h 536"/>
                <a:gd name="T46" fmla="*/ 222 w 319"/>
                <a:gd name="T47" fmla="*/ 410 h 536"/>
                <a:gd name="T48" fmla="*/ 222 w 319"/>
                <a:gd name="T49" fmla="*/ 374 h 536"/>
                <a:gd name="T50" fmla="*/ 201 w 319"/>
                <a:gd name="T51" fmla="*/ 345 h 536"/>
                <a:gd name="T52" fmla="*/ 157 w 319"/>
                <a:gd name="T53" fmla="*/ 314 h 536"/>
                <a:gd name="T54" fmla="*/ 99 w 319"/>
                <a:gd name="T55" fmla="*/ 279 h 536"/>
                <a:gd name="T56" fmla="*/ 56 w 319"/>
                <a:gd name="T57" fmla="*/ 244 h 536"/>
                <a:gd name="T58" fmla="*/ 29 w 319"/>
                <a:gd name="T59" fmla="*/ 202 h 536"/>
                <a:gd name="T60" fmla="*/ 18 w 319"/>
                <a:gd name="T61" fmla="*/ 144 h 536"/>
                <a:gd name="T62" fmla="*/ 30 w 319"/>
                <a:gd name="T63" fmla="*/ 75 h 536"/>
                <a:gd name="T64" fmla="*/ 68 w 319"/>
                <a:gd name="T65" fmla="*/ 27 h 536"/>
                <a:gd name="T66" fmla="*/ 128 w 319"/>
                <a:gd name="T67" fmla="*/ 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9" h="536">
                  <a:moveTo>
                    <a:pt x="165" y="0"/>
                  </a:moveTo>
                  <a:lnTo>
                    <a:pt x="203" y="4"/>
                  </a:lnTo>
                  <a:lnTo>
                    <a:pt x="240" y="12"/>
                  </a:lnTo>
                  <a:lnTo>
                    <a:pt x="275" y="27"/>
                  </a:lnTo>
                  <a:lnTo>
                    <a:pt x="305" y="48"/>
                  </a:lnTo>
                  <a:lnTo>
                    <a:pt x="268" y="126"/>
                  </a:lnTo>
                  <a:lnTo>
                    <a:pt x="242" y="111"/>
                  </a:lnTo>
                  <a:lnTo>
                    <a:pt x="215" y="99"/>
                  </a:lnTo>
                  <a:lnTo>
                    <a:pt x="187" y="91"/>
                  </a:lnTo>
                  <a:lnTo>
                    <a:pt x="164" y="89"/>
                  </a:lnTo>
                  <a:lnTo>
                    <a:pt x="145" y="91"/>
                  </a:lnTo>
                  <a:lnTo>
                    <a:pt x="129" y="97"/>
                  </a:lnTo>
                  <a:lnTo>
                    <a:pt x="119" y="108"/>
                  </a:lnTo>
                  <a:lnTo>
                    <a:pt x="114" y="120"/>
                  </a:lnTo>
                  <a:lnTo>
                    <a:pt x="112" y="133"/>
                  </a:lnTo>
                  <a:lnTo>
                    <a:pt x="114" y="149"/>
                  </a:lnTo>
                  <a:lnTo>
                    <a:pt x="119" y="162"/>
                  </a:lnTo>
                  <a:lnTo>
                    <a:pt x="128" y="174"/>
                  </a:lnTo>
                  <a:lnTo>
                    <a:pt x="143" y="188"/>
                  </a:lnTo>
                  <a:lnTo>
                    <a:pt x="165" y="203"/>
                  </a:lnTo>
                  <a:lnTo>
                    <a:pt x="196" y="222"/>
                  </a:lnTo>
                  <a:lnTo>
                    <a:pt x="227" y="241"/>
                  </a:lnTo>
                  <a:lnTo>
                    <a:pt x="254" y="258"/>
                  </a:lnTo>
                  <a:lnTo>
                    <a:pt x="276" y="279"/>
                  </a:lnTo>
                  <a:lnTo>
                    <a:pt x="295" y="299"/>
                  </a:lnTo>
                  <a:lnTo>
                    <a:pt x="307" y="323"/>
                  </a:lnTo>
                  <a:lnTo>
                    <a:pt x="315" y="350"/>
                  </a:lnTo>
                  <a:lnTo>
                    <a:pt x="319" y="384"/>
                  </a:lnTo>
                  <a:lnTo>
                    <a:pt x="314" y="424"/>
                  </a:lnTo>
                  <a:lnTo>
                    <a:pt x="304" y="458"/>
                  </a:lnTo>
                  <a:lnTo>
                    <a:pt x="286" y="485"/>
                  </a:lnTo>
                  <a:lnTo>
                    <a:pt x="263" y="507"/>
                  </a:lnTo>
                  <a:lnTo>
                    <a:pt x="234" y="523"/>
                  </a:lnTo>
                  <a:lnTo>
                    <a:pt x="198" y="533"/>
                  </a:lnTo>
                  <a:lnTo>
                    <a:pt x="158" y="536"/>
                  </a:lnTo>
                  <a:lnTo>
                    <a:pt x="117" y="533"/>
                  </a:lnTo>
                  <a:lnTo>
                    <a:pt x="75" y="521"/>
                  </a:lnTo>
                  <a:lnTo>
                    <a:pt x="35" y="504"/>
                  </a:lnTo>
                  <a:lnTo>
                    <a:pt x="0" y="482"/>
                  </a:lnTo>
                  <a:lnTo>
                    <a:pt x="37" y="403"/>
                  </a:lnTo>
                  <a:lnTo>
                    <a:pt x="70" y="422"/>
                  </a:lnTo>
                  <a:lnTo>
                    <a:pt x="100" y="436"/>
                  </a:lnTo>
                  <a:lnTo>
                    <a:pt x="129" y="444"/>
                  </a:lnTo>
                  <a:lnTo>
                    <a:pt x="157" y="448"/>
                  </a:lnTo>
                  <a:lnTo>
                    <a:pt x="179" y="444"/>
                  </a:lnTo>
                  <a:lnTo>
                    <a:pt x="198" y="437"/>
                  </a:lnTo>
                  <a:lnTo>
                    <a:pt x="213" y="425"/>
                  </a:lnTo>
                  <a:lnTo>
                    <a:pt x="222" y="410"/>
                  </a:lnTo>
                  <a:lnTo>
                    <a:pt x="223" y="391"/>
                  </a:lnTo>
                  <a:lnTo>
                    <a:pt x="222" y="374"/>
                  </a:lnTo>
                  <a:lnTo>
                    <a:pt x="215" y="359"/>
                  </a:lnTo>
                  <a:lnTo>
                    <a:pt x="201" y="345"/>
                  </a:lnTo>
                  <a:lnTo>
                    <a:pt x="182" y="330"/>
                  </a:lnTo>
                  <a:lnTo>
                    <a:pt x="157" y="314"/>
                  </a:lnTo>
                  <a:lnTo>
                    <a:pt x="124" y="296"/>
                  </a:lnTo>
                  <a:lnTo>
                    <a:pt x="99" y="279"/>
                  </a:lnTo>
                  <a:lnTo>
                    <a:pt x="76" y="263"/>
                  </a:lnTo>
                  <a:lnTo>
                    <a:pt x="56" y="244"/>
                  </a:lnTo>
                  <a:lnTo>
                    <a:pt x="41" y="226"/>
                  </a:lnTo>
                  <a:lnTo>
                    <a:pt x="29" y="202"/>
                  </a:lnTo>
                  <a:lnTo>
                    <a:pt x="20" y="174"/>
                  </a:lnTo>
                  <a:lnTo>
                    <a:pt x="18" y="144"/>
                  </a:lnTo>
                  <a:lnTo>
                    <a:pt x="22" y="106"/>
                  </a:lnTo>
                  <a:lnTo>
                    <a:pt x="30" y="75"/>
                  </a:lnTo>
                  <a:lnTo>
                    <a:pt x="46" y="50"/>
                  </a:lnTo>
                  <a:lnTo>
                    <a:pt x="68" y="27"/>
                  </a:lnTo>
                  <a:lnTo>
                    <a:pt x="95" y="12"/>
                  </a:lnTo>
                  <a:lnTo>
                    <a:pt x="128" y="2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0" name="Freeform 22"/>
            <p:cNvSpPr>
              <a:spLocks noEditPoints="1"/>
            </p:cNvSpPr>
            <p:nvPr userDrawn="1"/>
          </p:nvSpPr>
          <p:spPr bwMode="auto">
            <a:xfrm>
              <a:off x="6391163" y="4369139"/>
              <a:ext cx="361200" cy="528970"/>
            </a:xfrm>
            <a:custGeom>
              <a:avLst/>
              <a:gdLst>
                <a:gd name="T0" fmla="*/ 181 w 366"/>
                <a:gd name="T1" fmla="*/ 87 h 536"/>
                <a:gd name="T2" fmla="*/ 159 w 366"/>
                <a:gd name="T3" fmla="*/ 91 h 536"/>
                <a:gd name="T4" fmla="*/ 140 w 366"/>
                <a:gd name="T5" fmla="*/ 103 h 536"/>
                <a:gd name="T6" fmla="*/ 123 w 366"/>
                <a:gd name="T7" fmla="*/ 120 h 536"/>
                <a:gd name="T8" fmla="*/ 111 w 366"/>
                <a:gd name="T9" fmla="*/ 145 h 536"/>
                <a:gd name="T10" fmla="*/ 101 w 366"/>
                <a:gd name="T11" fmla="*/ 178 h 536"/>
                <a:gd name="T12" fmla="*/ 96 w 366"/>
                <a:gd name="T13" fmla="*/ 219 h 536"/>
                <a:gd name="T14" fmla="*/ 270 w 366"/>
                <a:gd name="T15" fmla="*/ 219 h 536"/>
                <a:gd name="T16" fmla="*/ 265 w 366"/>
                <a:gd name="T17" fmla="*/ 183 h 536"/>
                <a:gd name="T18" fmla="*/ 256 w 366"/>
                <a:gd name="T19" fmla="*/ 150 h 536"/>
                <a:gd name="T20" fmla="*/ 244 w 366"/>
                <a:gd name="T21" fmla="*/ 125 h 536"/>
                <a:gd name="T22" fmla="*/ 227 w 366"/>
                <a:gd name="T23" fmla="*/ 104 h 536"/>
                <a:gd name="T24" fmla="*/ 207 w 366"/>
                <a:gd name="T25" fmla="*/ 92 h 536"/>
                <a:gd name="T26" fmla="*/ 181 w 366"/>
                <a:gd name="T27" fmla="*/ 87 h 536"/>
                <a:gd name="T28" fmla="*/ 185 w 366"/>
                <a:gd name="T29" fmla="*/ 0 h 536"/>
                <a:gd name="T30" fmla="*/ 217 w 366"/>
                <a:gd name="T31" fmla="*/ 2 h 536"/>
                <a:gd name="T32" fmla="*/ 248 w 366"/>
                <a:gd name="T33" fmla="*/ 12 h 536"/>
                <a:gd name="T34" fmla="*/ 277 w 366"/>
                <a:gd name="T35" fmla="*/ 29 h 536"/>
                <a:gd name="T36" fmla="*/ 302 w 366"/>
                <a:gd name="T37" fmla="*/ 51 h 536"/>
                <a:gd name="T38" fmla="*/ 323 w 366"/>
                <a:gd name="T39" fmla="*/ 80 h 536"/>
                <a:gd name="T40" fmla="*/ 342 w 366"/>
                <a:gd name="T41" fmla="*/ 118 h 536"/>
                <a:gd name="T42" fmla="*/ 354 w 366"/>
                <a:gd name="T43" fmla="*/ 161 h 536"/>
                <a:gd name="T44" fmla="*/ 362 w 366"/>
                <a:gd name="T45" fmla="*/ 210 h 536"/>
                <a:gd name="T46" fmla="*/ 366 w 366"/>
                <a:gd name="T47" fmla="*/ 267 h 536"/>
                <a:gd name="T48" fmla="*/ 366 w 366"/>
                <a:gd name="T49" fmla="*/ 284 h 536"/>
                <a:gd name="T50" fmla="*/ 364 w 366"/>
                <a:gd name="T51" fmla="*/ 301 h 536"/>
                <a:gd name="T52" fmla="*/ 94 w 366"/>
                <a:gd name="T53" fmla="*/ 301 h 536"/>
                <a:gd name="T54" fmla="*/ 99 w 366"/>
                <a:gd name="T55" fmla="*/ 340 h 536"/>
                <a:gd name="T56" fmla="*/ 106 w 366"/>
                <a:gd name="T57" fmla="*/ 374 h 536"/>
                <a:gd name="T58" fmla="*/ 118 w 366"/>
                <a:gd name="T59" fmla="*/ 400 h 536"/>
                <a:gd name="T60" fmla="*/ 132 w 366"/>
                <a:gd name="T61" fmla="*/ 420 h 536"/>
                <a:gd name="T62" fmla="*/ 149 w 366"/>
                <a:gd name="T63" fmla="*/ 436 h 536"/>
                <a:gd name="T64" fmla="*/ 169 w 366"/>
                <a:gd name="T65" fmla="*/ 444 h 536"/>
                <a:gd name="T66" fmla="*/ 191 w 366"/>
                <a:gd name="T67" fmla="*/ 446 h 536"/>
                <a:gd name="T68" fmla="*/ 220 w 366"/>
                <a:gd name="T69" fmla="*/ 444 h 536"/>
                <a:gd name="T70" fmla="*/ 243 w 366"/>
                <a:gd name="T71" fmla="*/ 437 h 536"/>
                <a:gd name="T72" fmla="*/ 263 w 366"/>
                <a:gd name="T73" fmla="*/ 425 h 536"/>
                <a:gd name="T74" fmla="*/ 285 w 366"/>
                <a:gd name="T75" fmla="*/ 408 h 536"/>
                <a:gd name="T76" fmla="*/ 343 w 366"/>
                <a:gd name="T77" fmla="*/ 468 h 536"/>
                <a:gd name="T78" fmla="*/ 319 w 366"/>
                <a:gd name="T79" fmla="*/ 490 h 536"/>
                <a:gd name="T80" fmla="*/ 292 w 366"/>
                <a:gd name="T81" fmla="*/ 509 h 536"/>
                <a:gd name="T82" fmla="*/ 261 w 366"/>
                <a:gd name="T83" fmla="*/ 523 h 536"/>
                <a:gd name="T84" fmla="*/ 227 w 366"/>
                <a:gd name="T85" fmla="*/ 533 h 536"/>
                <a:gd name="T86" fmla="*/ 190 w 366"/>
                <a:gd name="T87" fmla="*/ 536 h 536"/>
                <a:gd name="T88" fmla="*/ 150 w 366"/>
                <a:gd name="T89" fmla="*/ 533 h 536"/>
                <a:gd name="T90" fmla="*/ 116 w 366"/>
                <a:gd name="T91" fmla="*/ 521 h 536"/>
                <a:gd name="T92" fmla="*/ 86 w 366"/>
                <a:gd name="T93" fmla="*/ 504 h 536"/>
                <a:gd name="T94" fmla="*/ 60 w 366"/>
                <a:gd name="T95" fmla="*/ 478 h 536"/>
                <a:gd name="T96" fmla="*/ 39 w 366"/>
                <a:gd name="T97" fmla="*/ 448 h 536"/>
                <a:gd name="T98" fmla="*/ 22 w 366"/>
                <a:gd name="T99" fmla="*/ 412 h 536"/>
                <a:gd name="T100" fmla="*/ 10 w 366"/>
                <a:gd name="T101" fmla="*/ 369 h 536"/>
                <a:gd name="T102" fmla="*/ 2 w 366"/>
                <a:gd name="T103" fmla="*/ 323 h 536"/>
                <a:gd name="T104" fmla="*/ 0 w 366"/>
                <a:gd name="T105" fmla="*/ 270 h 536"/>
                <a:gd name="T106" fmla="*/ 4 w 366"/>
                <a:gd name="T107" fmla="*/ 214 h 536"/>
                <a:gd name="T108" fmla="*/ 10 w 366"/>
                <a:gd name="T109" fmla="*/ 164 h 536"/>
                <a:gd name="T110" fmla="*/ 24 w 366"/>
                <a:gd name="T111" fmla="*/ 120 h 536"/>
                <a:gd name="T112" fmla="*/ 41 w 366"/>
                <a:gd name="T113" fmla="*/ 84 h 536"/>
                <a:gd name="T114" fmla="*/ 62 w 366"/>
                <a:gd name="T115" fmla="*/ 53 h 536"/>
                <a:gd name="T116" fmla="*/ 87 w 366"/>
                <a:gd name="T117" fmla="*/ 29 h 536"/>
                <a:gd name="T118" fmla="*/ 116 w 366"/>
                <a:gd name="T119" fmla="*/ 12 h 536"/>
                <a:gd name="T120" fmla="*/ 149 w 366"/>
                <a:gd name="T121" fmla="*/ 4 h 536"/>
                <a:gd name="T122" fmla="*/ 185 w 366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6" h="536">
                  <a:moveTo>
                    <a:pt x="181" y="87"/>
                  </a:moveTo>
                  <a:lnTo>
                    <a:pt x="159" y="91"/>
                  </a:lnTo>
                  <a:lnTo>
                    <a:pt x="140" y="103"/>
                  </a:lnTo>
                  <a:lnTo>
                    <a:pt x="123" y="120"/>
                  </a:lnTo>
                  <a:lnTo>
                    <a:pt x="111" y="145"/>
                  </a:lnTo>
                  <a:lnTo>
                    <a:pt x="101" y="178"/>
                  </a:lnTo>
                  <a:lnTo>
                    <a:pt x="96" y="219"/>
                  </a:lnTo>
                  <a:lnTo>
                    <a:pt x="270" y="219"/>
                  </a:lnTo>
                  <a:lnTo>
                    <a:pt x="265" y="183"/>
                  </a:lnTo>
                  <a:lnTo>
                    <a:pt x="256" y="150"/>
                  </a:lnTo>
                  <a:lnTo>
                    <a:pt x="244" y="125"/>
                  </a:lnTo>
                  <a:lnTo>
                    <a:pt x="227" y="104"/>
                  </a:lnTo>
                  <a:lnTo>
                    <a:pt x="207" y="92"/>
                  </a:lnTo>
                  <a:lnTo>
                    <a:pt x="181" y="87"/>
                  </a:lnTo>
                  <a:close/>
                  <a:moveTo>
                    <a:pt x="185" y="0"/>
                  </a:moveTo>
                  <a:lnTo>
                    <a:pt x="217" y="2"/>
                  </a:lnTo>
                  <a:lnTo>
                    <a:pt x="248" y="12"/>
                  </a:lnTo>
                  <a:lnTo>
                    <a:pt x="277" y="29"/>
                  </a:lnTo>
                  <a:lnTo>
                    <a:pt x="302" y="51"/>
                  </a:lnTo>
                  <a:lnTo>
                    <a:pt x="323" y="80"/>
                  </a:lnTo>
                  <a:lnTo>
                    <a:pt x="342" y="118"/>
                  </a:lnTo>
                  <a:lnTo>
                    <a:pt x="354" y="161"/>
                  </a:lnTo>
                  <a:lnTo>
                    <a:pt x="362" y="210"/>
                  </a:lnTo>
                  <a:lnTo>
                    <a:pt x="366" y="267"/>
                  </a:lnTo>
                  <a:lnTo>
                    <a:pt x="366" y="284"/>
                  </a:lnTo>
                  <a:lnTo>
                    <a:pt x="364" y="301"/>
                  </a:lnTo>
                  <a:lnTo>
                    <a:pt x="94" y="301"/>
                  </a:lnTo>
                  <a:lnTo>
                    <a:pt x="99" y="340"/>
                  </a:lnTo>
                  <a:lnTo>
                    <a:pt x="106" y="374"/>
                  </a:lnTo>
                  <a:lnTo>
                    <a:pt x="118" y="400"/>
                  </a:lnTo>
                  <a:lnTo>
                    <a:pt x="132" y="420"/>
                  </a:lnTo>
                  <a:lnTo>
                    <a:pt x="149" y="436"/>
                  </a:lnTo>
                  <a:lnTo>
                    <a:pt x="169" y="444"/>
                  </a:lnTo>
                  <a:lnTo>
                    <a:pt x="191" y="446"/>
                  </a:lnTo>
                  <a:lnTo>
                    <a:pt x="220" y="444"/>
                  </a:lnTo>
                  <a:lnTo>
                    <a:pt x="243" y="437"/>
                  </a:lnTo>
                  <a:lnTo>
                    <a:pt x="263" y="425"/>
                  </a:lnTo>
                  <a:lnTo>
                    <a:pt x="285" y="408"/>
                  </a:lnTo>
                  <a:lnTo>
                    <a:pt x="343" y="468"/>
                  </a:lnTo>
                  <a:lnTo>
                    <a:pt x="319" y="490"/>
                  </a:lnTo>
                  <a:lnTo>
                    <a:pt x="292" y="509"/>
                  </a:lnTo>
                  <a:lnTo>
                    <a:pt x="261" y="523"/>
                  </a:lnTo>
                  <a:lnTo>
                    <a:pt x="227" y="533"/>
                  </a:lnTo>
                  <a:lnTo>
                    <a:pt x="190" y="536"/>
                  </a:lnTo>
                  <a:lnTo>
                    <a:pt x="150" y="533"/>
                  </a:lnTo>
                  <a:lnTo>
                    <a:pt x="116" y="521"/>
                  </a:lnTo>
                  <a:lnTo>
                    <a:pt x="86" y="504"/>
                  </a:lnTo>
                  <a:lnTo>
                    <a:pt x="60" y="478"/>
                  </a:lnTo>
                  <a:lnTo>
                    <a:pt x="39" y="448"/>
                  </a:lnTo>
                  <a:lnTo>
                    <a:pt x="22" y="412"/>
                  </a:lnTo>
                  <a:lnTo>
                    <a:pt x="10" y="369"/>
                  </a:lnTo>
                  <a:lnTo>
                    <a:pt x="2" y="323"/>
                  </a:lnTo>
                  <a:lnTo>
                    <a:pt x="0" y="270"/>
                  </a:lnTo>
                  <a:lnTo>
                    <a:pt x="4" y="214"/>
                  </a:lnTo>
                  <a:lnTo>
                    <a:pt x="10" y="164"/>
                  </a:lnTo>
                  <a:lnTo>
                    <a:pt x="24" y="120"/>
                  </a:lnTo>
                  <a:lnTo>
                    <a:pt x="41" y="84"/>
                  </a:lnTo>
                  <a:lnTo>
                    <a:pt x="62" y="53"/>
                  </a:lnTo>
                  <a:lnTo>
                    <a:pt x="87" y="29"/>
                  </a:lnTo>
                  <a:lnTo>
                    <a:pt x="116" y="12"/>
                  </a:lnTo>
                  <a:lnTo>
                    <a:pt x="149" y="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1" name="Freeform 23"/>
            <p:cNvSpPr>
              <a:spLocks/>
            </p:cNvSpPr>
            <p:nvPr userDrawn="1"/>
          </p:nvSpPr>
          <p:spPr bwMode="auto">
            <a:xfrm>
              <a:off x="6815524" y="4369139"/>
              <a:ext cx="252643" cy="519102"/>
            </a:xfrm>
            <a:custGeom>
              <a:avLst/>
              <a:gdLst>
                <a:gd name="T0" fmla="*/ 185 w 256"/>
                <a:gd name="T1" fmla="*/ 0 h 526"/>
                <a:gd name="T2" fmla="*/ 216 w 256"/>
                <a:gd name="T3" fmla="*/ 2 h 526"/>
                <a:gd name="T4" fmla="*/ 238 w 256"/>
                <a:gd name="T5" fmla="*/ 9 h 526"/>
                <a:gd name="T6" fmla="*/ 256 w 256"/>
                <a:gd name="T7" fmla="*/ 17 h 526"/>
                <a:gd name="T8" fmla="*/ 234 w 256"/>
                <a:gd name="T9" fmla="*/ 111 h 526"/>
                <a:gd name="T10" fmla="*/ 216 w 256"/>
                <a:gd name="T11" fmla="*/ 103 h 526"/>
                <a:gd name="T12" fmla="*/ 193 w 256"/>
                <a:gd name="T13" fmla="*/ 97 h 526"/>
                <a:gd name="T14" fmla="*/ 168 w 256"/>
                <a:gd name="T15" fmla="*/ 96 h 526"/>
                <a:gd name="T16" fmla="*/ 149 w 256"/>
                <a:gd name="T17" fmla="*/ 97 h 526"/>
                <a:gd name="T18" fmla="*/ 128 w 256"/>
                <a:gd name="T19" fmla="*/ 104 h 526"/>
                <a:gd name="T20" fmla="*/ 111 w 256"/>
                <a:gd name="T21" fmla="*/ 116 h 526"/>
                <a:gd name="T22" fmla="*/ 94 w 256"/>
                <a:gd name="T23" fmla="*/ 137 h 526"/>
                <a:gd name="T24" fmla="*/ 94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4 w 256"/>
                <a:gd name="T31" fmla="*/ 10 h 526"/>
                <a:gd name="T32" fmla="*/ 94 w 256"/>
                <a:gd name="T33" fmla="*/ 46 h 526"/>
                <a:gd name="T34" fmla="*/ 111 w 256"/>
                <a:gd name="T35" fmla="*/ 27 h 526"/>
                <a:gd name="T36" fmla="*/ 134 w 256"/>
                <a:gd name="T37" fmla="*/ 12 h 526"/>
                <a:gd name="T38" fmla="*/ 157 w 256"/>
                <a:gd name="T39" fmla="*/ 4 h 526"/>
                <a:gd name="T40" fmla="*/ 185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5" y="0"/>
                  </a:moveTo>
                  <a:lnTo>
                    <a:pt x="216" y="2"/>
                  </a:lnTo>
                  <a:lnTo>
                    <a:pt x="238" y="9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6" y="103"/>
                  </a:lnTo>
                  <a:lnTo>
                    <a:pt x="193" y="97"/>
                  </a:lnTo>
                  <a:lnTo>
                    <a:pt x="168" y="96"/>
                  </a:lnTo>
                  <a:lnTo>
                    <a:pt x="149" y="97"/>
                  </a:lnTo>
                  <a:lnTo>
                    <a:pt x="128" y="104"/>
                  </a:lnTo>
                  <a:lnTo>
                    <a:pt x="111" y="116"/>
                  </a:lnTo>
                  <a:lnTo>
                    <a:pt x="94" y="137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1" y="27"/>
                  </a:lnTo>
                  <a:lnTo>
                    <a:pt x="134" y="12"/>
                  </a:lnTo>
                  <a:lnTo>
                    <a:pt x="157" y="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2" name="Rectangle 24"/>
            <p:cNvSpPr>
              <a:spLocks noChangeArrowheads="1"/>
            </p:cNvSpPr>
            <p:nvPr userDrawn="1"/>
          </p:nvSpPr>
          <p:spPr bwMode="auto">
            <a:xfrm>
              <a:off x="7117511" y="4379007"/>
              <a:ext cx="92767" cy="509233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3" name="Freeform 25"/>
            <p:cNvSpPr>
              <a:spLocks/>
            </p:cNvSpPr>
            <p:nvPr userDrawn="1"/>
          </p:nvSpPr>
          <p:spPr bwMode="auto">
            <a:xfrm>
              <a:off x="7201396" y="4379007"/>
              <a:ext cx="192443" cy="696741"/>
            </a:xfrm>
            <a:custGeom>
              <a:avLst/>
              <a:gdLst>
                <a:gd name="T0" fmla="*/ 101 w 195"/>
                <a:gd name="T1" fmla="*/ 0 h 706"/>
                <a:gd name="T2" fmla="*/ 195 w 195"/>
                <a:gd name="T3" fmla="*/ 0 h 706"/>
                <a:gd name="T4" fmla="*/ 195 w 195"/>
                <a:gd name="T5" fmla="*/ 497 h 706"/>
                <a:gd name="T6" fmla="*/ 193 w 195"/>
                <a:gd name="T7" fmla="*/ 543 h 706"/>
                <a:gd name="T8" fmla="*/ 185 w 195"/>
                <a:gd name="T9" fmla="*/ 583 h 706"/>
                <a:gd name="T10" fmla="*/ 173 w 195"/>
                <a:gd name="T11" fmla="*/ 615 h 706"/>
                <a:gd name="T12" fmla="*/ 154 w 195"/>
                <a:gd name="T13" fmla="*/ 644 h 706"/>
                <a:gd name="T14" fmla="*/ 130 w 195"/>
                <a:gd name="T15" fmla="*/ 666 h 706"/>
                <a:gd name="T16" fmla="*/ 101 w 195"/>
                <a:gd name="T17" fmla="*/ 684 h 706"/>
                <a:gd name="T18" fmla="*/ 65 w 195"/>
                <a:gd name="T19" fmla="*/ 697 h 706"/>
                <a:gd name="T20" fmla="*/ 24 w 195"/>
                <a:gd name="T21" fmla="*/ 706 h 706"/>
                <a:gd name="T22" fmla="*/ 0 w 195"/>
                <a:gd name="T23" fmla="*/ 629 h 706"/>
                <a:gd name="T24" fmla="*/ 33 w 195"/>
                <a:gd name="T25" fmla="*/ 619 h 706"/>
                <a:gd name="T26" fmla="*/ 60 w 195"/>
                <a:gd name="T27" fmla="*/ 605 h 706"/>
                <a:gd name="T28" fmla="*/ 79 w 195"/>
                <a:gd name="T29" fmla="*/ 588 h 706"/>
                <a:gd name="T30" fmla="*/ 91 w 195"/>
                <a:gd name="T31" fmla="*/ 566 h 706"/>
                <a:gd name="T32" fmla="*/ 98 w 195"/>
                <a:gd name="T33" fmla="*/ 538 h 706"/>
                <a:gd name="T34" fmla="*/ 101 w 195"/>
                <a:gd name="T35" fmla="*/ 502 h 706"/>
                <a:gd name="T36" fmla="*/ 101 w 195"/>
                <a:gd name="T37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5" h="706">
                  <a:moveTo>
                    <a:pt x="101" y="0"/>
                  </a:moveTo>
                  <a:lnTo>
                    <a:pt x="195" y="0"/>
                  </a:lnTo>
                  <a:lnTo>
                    <a:pt x="195" y="497"/>
                  </a:lnTo>
                  <a:lnTo>
                    <a:pt x="193" y="543"/>
                  </a:lnTo>
                  <a:lnTo>
                    <a:pt x="185" y="583"/>
                  </a:lnTo>
                  <a:lnTo>
                    <a:pt x="173" y="615"/>
                  </a:lnTo>
                  <a:lnTo>
                    <a:pt x="154" y="644"/>
                  </a:lnTo>
                  <a:lnTo>
                    <a:pt x="130" y="666"/>
                  </a:lnTo>
                  <a:lnTo>
                    <a:pt x="101" y="684"/>
                  </a:lnTo>
                  <a:lnTo>
                    <a:pt x="65" y="697"/>
                  </a:lnTo>
                  <a:lnTo>
                    <a:pt x="24" y="706"/>
                  </a:lnTo>
                  <a:lnTo>
                    <a:pt x="0" y="629"/>
                  </a:lnTo>
                  <a:lnTo>
                    <a:pt x="33" y="619"/>
                  </a:lnTo>
                  <a:lnTo>
                    <a:pt x="60" y="605"/>
                  </a:lnTo>
                  <a:lnTo>
                    <a:pt x="79" y="588"/>
                  </a:lnTo>
                  <a:lnTo>
                    <a:pt x="91" y="566"/>
                  </a:lnTo>
                  <a:lnTo>
                    <a:pt x="98" y="538"/>
                  </a:lnTo>
                  <a:lnTo>
                    <a:pt x="101" y="50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4" name="Freeform 26"/>
            <p:cNvSpPr>
              <a:spLocks/>
            </p:cNvSpPr>
            <p:nvPr userDrawn="1"/>
          </p:nvSpPr>
          <p:spPr bwMode="auto">
            <a:xfrm>
              <a:off x="4125275" y="5145817"/>
              <a:ext cx="378964" cy="679964"/>
            </a:xfrm>
            <a:custGeom>
              <a:avLst/>
              <a:gdLst>
                <a:gd name="T0" fmla="*/ 0 w 384"/>
                <a:gd name="T1" fmla="*/ 0 h 689"/>
                <a:gd name="T2" fmla="*/ 95 w 384"/>
                <a:gd name="T3" fmla="*/ 0 h 689"/>
                <a:gd name="T4" fmla="*/ 244 w 384"/>
                <a:gd name="T5" fmla="*/ 328 h 689"/>
                <a:gd name="T6" fmla="*/ 253 w 384"/>
                <a:gd name="T7" fmla="*/ 345 h 689"/>
                <a:gd name="T8" fmla="*/ 261 w 384"/>
                <a:gd name="T9" fmla="*/ 366 h 689"/>
                <a:gd name="T10" fmla="*/ 270 w 384"/>
                <a:gd name="T11" fmla="*/ 388 h 689"/>
                <a:gd name="T12" fmla="*/ 278 w 384"/>
                <a:gd name="T13" fmla="*/ 410 h 689"/>
                <a:gd name="T14" fmla="*/ 287 w 384"/>
                <a:gd name="T15" fmla="*/ 427 h 689"/>
                <a:gd name="T16" fmla="*/ 292 w 384"/>
                <a:gd name="T17" fmla="*/ 441 h 689"/>
                <a:gd name="T18" fmla="*/ 292 w 384"/>
                <a:gd name="T19" fmla="*/ 421 h 689"/>
                <a:gd name="T20" fmla="*/ 292 w 384"/>
                <a:gd name="T21" fmla="*/ 392 h 689"/>
                <a:gd name="T22" fmla="*/ 290 w 384"/>
                <a:gd name="T23" fmla="*/ 359 h 689"/>
                <a:gd name="T24" fmla="*/ 290 w 384"/>
                <a:gd name="T25" fmla="*/ 328 h 689"/>
                <a:gd name="T26" fmla="*/ 290 w 384"/>
                <a:gd name="T27" fmla="*/ 304 h 689"/>
                <a:gd name="T28" fmla="*/ 290 w 384"/>
                <a:gd name="T29" fmla="*/ 0 h 689"/>
                <a:gd name="T30" fmla="*/ 384 w 384"/>
                <a:gd name="T31" fmla="*/ 0 h 689"/>
                <a:gd name="T32" fmla="*/ 384 w 384"/>
                <a:gd name="T33" fmla="*/ 689 h 689"/>
                <a:gd name="T34" fmla="*/ 305 w 384"/>
                <a:gd name="T35" fmla="*/ 689 h 689"/>
                <a:gd name="T36" fmla="*/ 140 w 384"/>
                <a:gd name="T37" fmla="*/ 320 h 689"/>
                <a:gd name="T38" fmla="*/ 133 w 384"/>
                <a:gd name="T39" fmla="*/ 303 h 689"/>
                <a:gd name="T40" fmla="*/ 123 w 384"/>
                <a:gd name="T41" fmla="*/ 282 h 689"/>
                <a:gd name="T42" fmla="*/ 114 w 384"/>
                <a:gd name="T43" fmla="*/ 260 h 689"/>
                <a:gd name="T44" fmla="*/ 106 w 384"/>
                <a:gd name="T45" fmla="*/ 240 h 689"/>
                <a:gd name="T46" fmla="*/ 97 w 384"/>
                <a:gd name="T47" fmla="*/ 221 h 689"/>
                <a:gd name="T48" fmla="*/ 92 w 384"/>
                <a:gd name="T49" fmla="*/ 207 h 689"/>
                <a:gd name="T50" fmla="*/ 92 w 384"/>
                <a:gd name="T51" fmla="*/ 228 h 689"/>
                <a:gd name="T52" fmla="*/ 94 w 384"/>
                <a:gd name="T53" fmla="*/ 257 h 689"/>
                <a:gd name="T54" fmla="*/ 94 w 384"/>
                <a:gd name="T55" fmla="*/ 289 h 689"/>
                <a:gd name="T56" fmla="*/ 94 w 384"/>
                <a:gd name="T57" fmla="*/ 320 h 689"/>
                <a:gd name="T58" fmla="*/ 94 w 384"/>
                <a:gd name="T59" fmla="*/ 345 h 689"/>
                <a:gd name="T60" fmla="*/ 94 w 384"/>
                <a:gd name="T61" fmla="*/ 689 h 689"/>
                <a:gd name="T62" fmla="*/ 0 w 384"/>
                <a:gd name="T63" fmla="*/ 689 h 689"/>
                <a:gd name="T64" fmla="*/ 0 w 384"/>
                <a:gd name="T65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4" h="689">
                  <a:moveTo>
                    <a:pt x="0" y="0"/>
                  </a:moveTo>
                  <a:lnTo>
                    <a:pt x="95" y="0"/>
                  </a:lnTo>
                  <a:lnTo>
                    <a:pt x="244" y="328"/>
                  </a:lnTo>
                  <a:lnTo>
                    <a:pt x="253" y="345"/>
                  </a:lnTo>
                  <a:lnTo>
                    <a:pt x="261" y="366"/>
                  </a:lnTo>
                  <a:lnTo>
                    <a:pt x="270" y="388"/>
                  </a:lnTo>
                  <a:lnTo>
                    <a:pt x="278" y="410"/>
                  </a:lnTo>
                  <a:lnTo>
                    <a:pt x="287" y="427"/>
                  </a:lnTo>
                  <a:lnTo>
                    <a:pt x="292" y="441"/>
                  </a:lnTo>
                  <a:lnTo>
                    <a:pt x="292" y="421"/>
                  </a:lnTo>
                  <a:lnTo>
                    <a:pt x="292" y="392"/>
                  </a:lnTo>
                  <a:lnTo>
                    <a:pt x="290" y="359"/>
                  </a:lnTo>
                  <a:lnTo>
                    <a:pt x="290" y="328"/>
                  </a:lnTo>
                  <a:lnTo>
                    <a:pt x="290" y="304"/>
                  </a:lnTo>
                  <a:lnTo>
                    <a:pt x="290" y="0"/>
                  </a:lnTo>
                  <a:lnTo>
                    <a:pt x="384" y="0"/>
                  </a:lnTo>
                  <a:lnTo>
                    <a:pt x="384" y="689"/>
                  </a:lnTo>
                  <a:lnTo>
                    <a:pt x="305" y="689"/>
                  </a:lnTo>
                  <a:lnTo>
                    <a:pt x="140" y="320"/>
                  </a:lnTo>
                  <a:lnTo>
                    <a:pt x="133" y="303"/>
                  </a:lnTo>
                  <a:lnTo>
                    <a:pt x="123" y="282"/>
                  </a:lnTo>
                  <a:lnTo>
                    <a:pt x="114" y="260"/>
                  </a:lnTo>
                  <a:lnTo>
                    <a:pt x="106" y="240"/>
                  </a:lnTo>
                  <a:lnTo>
                    <a:pt x="97" y="221"/>
                  </a:lnTo>
                  <a:lnTo>
                    <a:pt x="92" y="207"/>
                  </a:lnTo>
                  <a:lnTo>
                    <a:pt x="92" y="228"/>
                  </a:lnTo>
                  <a:lnTo>
                    <a:pt x="94" y="257"/>
                  </a:lnTo>
                  <a:lnTo>
                    <a:pt x="94" y="289"/>
                  </a:lnTo>
                  <a:lnTo>
                    <a:pt x="94" y="320"/>
                  </a:lnTo>
                  <a:lnTo>
                    <a:pt x="94" y="345"/>
                  </a:lnTo>
                  <a:lnTo>
                    <a:pt x="94" y="689"/>
                  </a:lnTo>
                  <a:lnTo>
                    <a:pt x="0" y="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5" name="Freeform 27"/>
            <p:cNvSpPr>
              <a:spLocks noEditPoints="1"/>
            </p:cNvSpPr>
            <p:nvPr userDrawn="1"/>
          </p:nvSpPr>
          <p:spPr bwMode="auto">
            <a:xfrm>
              <a:off x="4582203" y="5306680"/>
              <a:ext cx="360213" cy="528970"/>
            </a:xfrm>
            <a:custGeom>
              <a:avLst/>
              <a:gdLst>
                <a:gd name="T0" fmla="*/ 181 w 365"/>
                <a:gd name="T1" fmla="*/ 87 h 536"/>
                <a:gd name="T2" fmla="*/ 158 w 365"/>
                <a:gd name="T3" fmla="*/ 92 h 536"/>
                <a:gd name="T4" fmla="*/ 138 w 365"/>
                <a:gd name="T5" fmla="*/ 102 h 536"/>
                <a:gd name="T6" fmla="*/ 122 w 365"/>
                <a:gd name="T7" fmla="*/ 119 h 536"/>
                <a:gd name="T8" fmla="*/ 109 w 365"/>
                <a:gd name="T9" fmla="*/ 145 h 536"/>
                <a:gd name="T10" fmla="*/ 100 w 365"/>
                <a:gd name="T11" fmla="*/ 177 h 536"/>
                <a:gd name="T12" fmla="*/ 93 w 365"/>
                <a:gd name="T13" fmla="*/ 218 h 536"/>
                <a:gd name="T14" fmla="*/ 268 w 365"/>
                <a:gd name="T15" fmla="*/ 218 h 536"/>
                <a:gd name="T16" fmla="*/ 264 w 365"/>
                <a:gd name="T17" fmla="*/ 182 h 536"/>
                <a:gd name="T18" fmla="*/ 256 w 365"/>
                <a:gd name="T19" fmla="*/ 150 h 536"/>
                <a:gd name="T20" fmla="*/ 244 w 365"/>
                <a:gd name="T21" fmla="*/ 124 h 536"/>
                <a:gd name="T22" fmla="*/ 227 w 365"/>
                <a:gd name="T23" fmla="*/ 104 h 536"/>
                <a:gd name="T24" fmla="*/ 206 w 365"/>
                <a:gd name="T25" fmla="*/ 92 h 536"/>
                <a:gd name="T26" fmla="*/ 181 w 365"/>
                <a:gd name="T27" fmla="*/ 87 h 536"/>
                <a:gd name="T28" fmla="*/ 182 w 365"/>
                <a:gd name="T29" fmla="*/ 0 h 536"/>
                <a:gd name="T30" fmla="*/ 216 w 365"/>
                <a:gd name="T31" fmla="*/ 3 h 536"/>
                <a:gd name="T32" fmla="*/ 247 w 365"/>
                <a:gd name="T33" fmla="*/ 12 h 536"/>
                <a:gd name="T34" fmla="*/ 276 w 365"/>
                <a:gd name="T35" fmla="*/ 29 h 536"/>
                <a:gd name="T36" fmla="*/ 300 w 365"/>
                <a:gd name="T37" fmla="*/ 51 h 536"/>
                <a:gd name="T38" fmla="*/ 322 w 365"/>
                <a:gd name="T39" fmla="*/ 82 h 536"/>
                <a:gd name="T40" fmla="*/ 339 w 365"/>
                <a:gd name="T41" fmla="*/ 118 h 536"/>
                <a:gd name="T42" fmla="*/ 353 w 365"/>
                <a:gd name="T43" fmla="*/ 160 h 536"/>
                <a:gd name="T44" fmla="*/ 361 w 365"/>
                <a:gd name="T45" fmla="*/ 210 h 536"/>
                <a:gd name="T46" fmla="*/ 365 w 365"/>
                <a:gd name="T47" fmla="*/ 266 h 536"/>
                <a:gd name="T48" fmla="*/ 365 w 365"/>
                <a:gd name="T49" fmla="*/ 283 h 536"/>
                <a:gd name="T50" fmla="*/ 363 w 365"/>
                <a:gd name="T51" fmla="*/ 300 h 536"/>
                <a:gd name="T52" fmla="*/ 93 w 365"/>
                <a:gd name="T53" fmla="*/ 300 h 536"/>
                <a:gd name="T54" fmla="*/ 97 w 365"/>
                <a:gd name="T55" fmla="*/ 340 h 536"/>
                <a:gd name="T56" fmla="*/ 105 w 365"/>
                <a:gd name="T57" fmla="*/ 374 h 536"/>
                <a:gd name="T58" fmla="*/ 117 w 365"/>
                <a:gd name="T59" fmla="*/ 399 h 536"/>
                <a:gd name="T60" fmla="*/ 131 w 365"/>
                <a:gd name="T61" fmla="*/ 420 h 536"/>
                <a:gd name="T62" fmla="*/ 148 w 365"/>
                <a:gd name="T63" fmla="*/ 435 h 536"/>
                <a:gd name="T64" fmla="*/ 169 w 365"/>
                <a:gd name="T65" fmla="*/ 444 h 536"/>
                <a:gd name="T66" fmla="*/ 191 w 365"/>
                <a:gd name="T67" fmla="*/ 445 h 536"/>
                <a:gd name="T68" fmla="*/ 220 w 365"/>
                <a:gd name="T69" fmla="*/ 444 h 536"/>
                <a:gd name="T70" fmla="*/ 242 w 365"/>
                <a:gd name="T71" fmla="*/ 437 h 536"/>
                <a:gd name="T72" fmla="*/ 262 w 365"/>
                <a:gd name="T73" fmla="*/ 425 h 536"/>
                <a:gd name="T74" fmla="*/ 283 w 365"/>
                <a:gd name="T75" fmla="*/ 408 h 536"/>
                <a:gd name="T76" fmla="*/ 341 w 365"/>
                <a:gd name="T77" fmla="*/ 468 h 536"/>
                <a:gd name="T78" fmla="*/ 319 w 365"/>
                <a:gd name="T79" fmla="*/ 490 h 536"/>
                <a:gd name="T80" fmla="*/ 291 w 365"/>
                <a:gd name="T81" fmla="*/ 509 h 536"/>
                <a:gd name="T82" fmla="*/ 261 w 365"/>
                <a:gd name="T83" fmla="*/ 524 h 536"/>
                <a:gd name="T84" fmla="*/ 227 w 365"/>
                <a:gd name="T85" fmla="*/ 533 h 536"/>
                <a:gd name="T86" fmla="*/ 189 w 365"/>
                <a:gd name="T87" fmla="*/ 536 h 536"/>
                <a:gd name="T88" fmla="*/ 150 w 365"/>
                <a:gd name="T89" fmla="*/ 533 h 536"/>
                <a:gd name="T90" fmla="*/ 116 w 365"/>
                <a:gd name="T91" fmla="*/ 521 h 536"/>
                <a:gd name="T92" fmla="*/ 85 w 365"/>
                <a:gd name="T93" fmla="*/ 504 h 536"/>
                <a:gd name="T94" fmla="*/ 59 w 365"/>
                <a:gd name="T95" fmla="*/ 478 h 536"/>
                <a:gd name="T96" fmla="*/ 37 w 365"/>
                <a:gd name="T97" fmla="*/ 447 h 536"/>
                <a:gd name="T98" fmla="*/ 22 w 365"/>
                <a:gd name="T99" fmla="*/ 411 h 536"/>
                <a:gd name="T100" fmla="*/ 8 w 365"/>
                <a:gd name="T101" fmla="*/ 369 h 536"/>
                <a:gd name="T102" fmla="*/ 1 w 365"/>
                <a:gd name="T103" fmla="*/ 323 h 536"/>
                <a:gd name="T104" fmla="*/ 0 w 365"/>
                <a:gd name="T105" fmla="*/ 270 h 536"/>
                <a:gd name="T106" fmla="*/ 1 w 365"/>
                <a:gd name="T107" fmla="*/ 213 h 536"/>
                <a:gd name="T108" fmla="*/ 10 w 365"/>
                <a:gd name="T109" fmla="*/ 164 h 536"/>
                <a:gd name="T110" fmla="*/ 22 w 365"/>
                <a:gd name="T111" fmla="*/ 119 h 536"/>
                <a:gd name="T112" fmla="*/ 41 w 365"/>
                <a:gd name="T113" fmla="*/ 83 h 536"/>
                <a:gd name="T114" fmla="*/ 61 w 365"/>
                <a:gd name="T115" fmla="*/ 53 h 536"/>
                <a:gd name="T116" fmla="*/ 87 w 365"/>
                <a:gd name="T117" fmla="*/ 29 h 536"/>
                <a:gd name="T118" fmla="*/ 116 w 365"/>
                <a:gd name="T119" fmla="*/ 13 h 536"/>
                <a:gd name="T120" fmla="*/ 148 w 365"/>
                <a:gd name="T121" fmla="*/ 3 h 536"/>
                <a:gd name="T122" fmla="*/ 182 w 365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5" h="536">
                  <a:moveTo>
                    <a:pt x="181" y="87"/>
                  </a:moveTo>
                  <a:lnTo>
                    <a:pt x="158" y="92"/>
                  </a:lnTo>
                  <a:lnTo>
                    <a:pt x="138" y="102"/>
                  </a:lnTo>
                  <a:lnTo>
                    <a:pt x="122" y="119"/>
                  </a:lnTo>
                  <a:lnTo>
                    <a:pt x="109" y="145"/>
                  </a:lnTo>
                  <a:lnTo>
                    <a:pt x="100" y="177"/>
                  </a:lnTo>
                  <a:lnTo>
                    <a:pt x="93" y="218"/>
                  </a:lnTo>
                  <a:lnTo>
                    <a:pt x="268" y="218"/>
                  </a:lnTo>
                  <a:lnTo>
                    <a:pt x="264" y="182"/>
                  </a:lnTo>
                  <a:lnTo>
                    <a:pt x="256" y="150"/>
                  </a:lnTo>
                  <a:lnTo>
                    <a:pt x="244" y="124"/>
                  </a:lnTo>
                  <a:lnTo>
                    <a:pt x="227" y="104"/>
                  </a:lnTo>
                  <a:lnTo>
                    <a:pt x="206" y="92"/>
                  </a:lnTo>
                  <a:lnTo>
                    <a:pt x="181" y="87"/>
                  </a:lnTo>
                  <a:close/>
                  <a:moveTo>
                    <a:pt x="182" y="0"/>
                  </a:moveTo>
                  <a:lnTo>
                    <a:pt x="216" y="3"/>
                  </a:lnTo>
                  <a:lnTo>
                    <a:pt x="247" y="12"/>
                  </a:lnTo>
                  <a:lnTo>
                    <a:pt x="276" y="29"/>
                  </a:lnTo>
                  <a:lnTo>
                    <a:pt x="300" y="51"/>
                  </a:lnTo>
                  <a:lnTo>
                    <a:pt x="322" y="82"/>
                  </a:lnTo>
                  <a:lnTo>
                    <a:pt x="339" y="118"/>
                  </a:lnTo>
                  <a:lnTo>
                    <a:pt x="353" y="160"/>
                  </a:lnTo>
                  <a:lnTo>
                    <a:pt x="361" y="210"/>
                  </a:lnTo>
                  <a:lnTo>
                    <a:pt x="365" y="266"/>
                  </a:lnTo>
                  <a:lnTo>
                    <a:pt x="365" y="283"/>
                  </a:lnTo>
                  <a:lnTo>
                    <a:pt x="363" y="300"/>
                  </a:lnTo>
                  <a:lnTo>
                    <a:pt x="93" y="300"/>
                  </a:lnTo>
                  <a:lnTo>
                    <a:pt x="97" y="340"/>
                  </a:lnTo>
                  <a:lnTo>
                    <a:pt x="105" y="374"/>
                  </a:lnTo>
                  <a:lnTo>
                    <a:pt x="117" y="399"/>
                  </a:lnTo>
                  <a:lnTo>
                    <a:pt x="131" y="420"/>
                  </a:lnTo>
                  <a:lnTo>
                    <a:pt x="148" y="435"/>
                  </a:lnTo>
                  <a:lnTo>
                    <a:pt x="169" y="444"/>
                  </a:lnTo>
                  <a:lnTo>
                    <a:pt x="191" y="445"/>
                  </a:lnTo>
                  <a:lnTo>
                    <a:pt x="220" y="444"/>
                  </a:lnTo>
                  <a:lnTo>
                    <a:pt x="242" y="437"/>
                  </a:lnTo>
                  <a:lnTo>
                    <a:pt x="262" y="425"/>
                  </a:lnTo>
                  <a:lnTo>
                    <a:pt x="283" y="408"/>
                  </a:lnTo>
                  <a:lnTo>
                    <a:pt x="341" y="468"/>
                  </a:lnTo>
                  <a:lnTo>
                    <a:pt x="319" y="490"/>
                  </a:lnTo>
                  <a:lnTo>
                    <a:pt x="291" y="509"/>
                  </a:lnTo>
                  <a:lnTo>
                    <a:pt x="261" y="524"/>
                  </a:lnTo>
                  <a:lnTo>
                    <a:pt x="227" y="533"/>
                  </a:lnTo>
                  <a:lnTo>
                    <a:pt x="189" y="536"/>
                  </a:lnTo>
                  <a:lnTo>
                    <a:pt x="150" y="533"/>
                  </a:lnTo>
                  <a:lnTo>
                    <a:pt x="116" y="521"/>
                  </a:lnTo>
                  <a:lnTo>
                    <a:pt x="85" y="504"/>
                  </a:lnTo>
                  <a:lnTo>
                    <a:pt x="59" y="478"/>
                  </a:lnTo>
                  <a:lnTo>
                    <a:pt x="37" y="447"/>
                  </a:lnTo>
                  <a:lnTo>
                    <a:pt x="22" y="411"/>
                  </a:lnTo>
                  <a:lnTo>
                    <a:pt x="8" y="369"/>
                  </a:lnTo>
                  <a:lnTo>
                    <a:pt x="1" y="323"/>
                  </a:lnTo>
                  <a:lnTo>
                    <a:pt x="0" y="270"/>
                  </a:lnTo>
                  <a:lnTo>
                    <a:pt x="1" y="213"/>
                  </a:lnTo>
                  <a:lnTo>
                    <a:pt x="10" y="164"/>
                  </a:lnTo>
                  <a:lnTo>
                    <a:pt x="22" y="119"/>
                  </a:lnTo>
                  <a:lnTo>
                    <a:pt x="41" y="83"/>
                  </a:lnTo>
                  <a:lnTo>
                    <a:pt x="61" y="53"/>
                  </a:lnTo>
                  <a:lnTo>
                    <a:pt x="87" y="29"/>
                  </a:lnTo>
                  <a:lnTo>
                    <a:pt x="116" y="13"/>
                  </a:lnTo>
                  <a:lnTo>
                    <a:pt x="148" y="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6" name="Freeform 28"/>
            <p:cNvSpPr>
              <a:spLocks noEditPoints="1"/>
            </p:cNvSpPr>
            <p:nvPr userDrawn="1"/>
          </p:nvSpPr>
          <p:spPr bwMode="auto">
            <a:xfrm>
              <a:off x="4987813" y="5119171"/>
              <a:ext cx="340475" cy="716479"/>
            </a:xfrm>
            <a:custGeom>
              <a:avLst/>
              <a:gdLst>
                <a:gd name="T0" fmla="*/ 171 w 345"/>
                <a:gd name="T1" fmla="*/ 277 h 726"/>
                <a:gd name="T2" fmla="*/ 150 w 345"/>
                <a:gd name="T3" fmla="*/ 280 h 726"/>
                <a:gd name="T4" fmla="*/ 133 w 345"/>
                <a:gd name="T5" fmla="*/ 290 h 726"/>
                <a:gd name="T6" fmla="*/ 120 w 345"/>
                <a:gd name="T7" fmla="*/ 306 h 726"/>
                <a:gd name="T8" fmla="*/ 109 w 345"/>
                <a:gd name="T9" fmla="*/ 330 h 726"/>
                <a:gd name="T10" fmla="*/ 102 w 345"/>
                <a:gd name="T11" fmla="*/ 361 h 726"/>
                <a:gd name="T12" fmla="*/ 97 w 345"/>
                <a:gd name="T13" fmla="*/ 400 h 726"/>
                <a:gd name="T14" fmla="*/ 96 w 345"/>
                <a:gd name="T15" fmla="*/ 448 h 726"/>
                <a:gd name="T16" fmla="*/ 97 w 345"/>
                <a:gd name="T17" fmla="*/ 501 h 726"/>
                <a:gd name="T18" fmla="*/ 102 w 345"/>
                <a:gd name="T19" fmla="*/ 543 h 726"/>
                <a:gd name="T20" fmla="*/ 109 w 345"/>
                <a:gd name="T21" fmla="*/ 579 h 726"/>
                <a:gd name="T22" fmla="*/ 121 w 345"/>
                <a:gd name="T23" fmla="*/ 605 h 726"/>
                <a:gd name="T24" fmla="*/ 135 w 345"/>
                <a:gd name="T25" fmla="*/ 624 h 726"/>
                <a:gd name="T26" fmla="*/ 154 w 345"/>
                <a:gd name="T27" fmla="*/ 634 h 726"/>
                <a:gd name="T28" fmla="*/ 174 w 345"/>
                <a:gd name="T29" fmla="*/ 637 h 726"/>
                <a:gd name="T30" fmla="*/ 198 w 345"/>
                <a:gd name="T31" fmla="*/ 634 h 726"/>
                <a:gd name="T32" fmla="*/ 219 w 345"/>
                <a:gd name="T33" fmla="*/ 625 h 726"/>
                <a:gd name="T34" fmla="*/ 237 w 345"/>
                <a:gd name="T35" fmla="*/ 610 h 726"/>
                <a:gd name="T36" fmla="*/ 251 w 345"/>
                <a:gd name="T37" fmla="*/ 591 h 726"/>
                <a:gd name="T38" fmla="*/ 251 w 345"/>
                <a:gd name="T39" fmla="*/ 323 h 726"/>
                <a:gd name="T40" fmla="*/ 234 w 345"/>
                <a:gd name="T41" fmla="*/ 304 h 726"/>
                <a:gd name="T42" fmla="*/ 213 w 345"/>
                <a:gd name="T43" fmla="*/ 289 h 726"/>
                <a:gd name="T44" fmla="*/ 193 w 345"/>
                <a:gd name="T45" fmla="*/ 280 h 726"/>
                <a:gd name="T46" fmla="*/ 171 w 345"/>
                <a:gd name="T47" fmla="*/ 277 h 726"/>
                <a:gd name="T48" fmla="*/ 345 w 345"/>
                <a:gd name="T49" fmla="*/ 0 h 726"/>
                <a:gd name="T50" fmla="*/ 345 w 345"/>
                <a:gd name="T51" fmla="*/ 716 h 726"/>
                <a:gd name="T52" fmla="*/ 251 w 345"/>
                <a:gd name="T53" fmla="*/ 716 h 726"/>
                <a:gd name="T54" fmla="*/ 251 w 345"/>
                <a:gd name="T55" fmla="*/ 682 h 726"/>
                <a:gd name="T56" fmla="*/ 237 w 345"/>
                <a:gd name="T57" fmla="*/ 695 h 726"/>
                <a:gd name="T58" fmla="*/ 220 w 345"/>
                <a:gd name="T59" fmla="*/ 709 h 726"/>
                <a:gd name="T60" fmla="*/ 201 w 345"/>
                <a:gd name="T61" fmla="*/ 717 h 726"/>
                <a:gd name="T62" fmla="*/ 181 w 345"/>
                <a:gd name="T63" fmla="*/ 724 h 726"/>
                <a:gd name="T64" fmla="*/ 155 w 345"/>
                <a:gd name="T65" fmla="*/ 726 h 726"/>
                <a:gd name="T66" fmla="*/ 128 w 345"/>
                <a:gd name="T67" fmla="*/ 724 h 726"/>
                <a:gd name="T68" fmla="*/ 104 w 345"/>
                <a:gd name="T69" fmla="*/ 717 h 726"/>
                <a:gd name="T70" fmla="*/ 80 w 345"/>
                <a:gd name="T71" fmla="*/ 706 h 726"/>
                <a:gd name="T72" fmla="*/ 60 w 345"/>
                <a:gd name="T73" fmla="*/ 688 h 726"/>
                <a:gd name="T74" fmla="*/ 43 w 345"/>
                <a:gd name="T75" fmla="*/ 666 h 726"/>
                <a:gd name="T76" fmla="*/ 27 w 345"/>
                <a:gd name="T77" fmla="*/ 637 h 726"/>
                <a:gd name="T78" fmla="*/ 15 w 345"/>
                <a:gd name="T79" fmla="*/ 601 h 726"/>
                <a:gd name="T80" fmla="*/ 7 w 345"/>
                <a:gd name="T81" fmla="*/ 560 h 726"/>
                <a:gd name="T82" fmla="*/ 2 w 345"/>
                <a:gd name="T83" fmla="*/ 509 h 726"/>
                <a:gd name="T84" fmla="*/ 0 w 345"/>
                <a:gd name="T85" fmla="*/ 453 h 726"/>
                <a:gd name="T86" fmla="*/ 3 w 345"/>
                <a:gd name="T87" fmla="*/ 391 h 726"/>
                <a:gd name="T88" fmla="*/ 12 w 345"/>
                <a:gd name="T89" fmla="*/ 338 h 726"/>
                <a:gd name="T90" fmla="*/ 24 w 345"/>
                <a:gd name="T91" fmla="*/ 294 h 726"/>
                <a:gd name="T92" fmla="*/ 43 w 345"/>
                <a:gd name="T93" fmla="*/ 256 h 726"/>
                <a:gd name="T94" fmla="*/ 67 w 345"/>
                <a:gd name="T95" fmla="*/ 227 h 726"/>
                <a:gd name="T96" fmla="*/ 94 w 345"/>
                <a:gd name="T97" fmla="*/ 207 h 726"/>
                <a:gd name="T98" fmla="*/ 126 w 345"/>
                <a:gd name="T99" fmla="*/ 193 h 726"/>
                <a:gd name="T100" fmla="*/ 162 w 345"/>
                <a:gd name="T101" fmla="*/ 190 h 726"/>
                <a:gd name="T102" fmla="*/ 188 w 345"/>
                <a:gd name="T103" fmla="*/ 191 h 726"/>
                <a:gd name="T104" fmla="*/ 212 w 345"/>
                <a:gd name="T105" fmla="*/ 198 h 726"/>
                <a:gd name="T106" fmla="*/ 232 w 345"/>
                <a:gd name="T107" fmla="*/ 210 h 726"/>
                <a:gd name="T108" fmla="*/ 251 w 345"/>
                <a:gd name="T109" fmla="*/ 227 h 726"/>
                <a:gd name="T110" fmla="*/ 251 w 345"/>
                <a:gd name="T111" fmla="*/ 50 h 726"/>
                <a:gd name="T112" fmla="*/ 345 w 345"/>
                <a:gd name="T11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" h="726">
                  <a:moveTo>
                    <a:pt x="171" y="277"/>
                  </a:moveTo>
                  <a:lnTo>
                    <a:pt x="150" y="280"/>
                  </a:lnTo>
                  <a:lnTo>
                    <a:pt x="133" y="290"/>
                  </a:lnTo>
                  <a:lnTo>
                    <a:pt x="120" y="306"/>
                  </a:lnTo>
                  <a:lnTo>
                    <a:pt x="109" y="330"/>
                  </a:lnTo>
                  <a:lnTo>
                    <a:pt x="102" y="361"/>
                  </a:lnTo>
                  <a:lnTo>
                    <a:pt x="97" y="400"/>
                  </a:lnTo>
                  <a:lnTo>
                    <a:pt x="96" y="448"/>
                  </a:lnTo>
                  <a:lnTo>
                    <a:pt x="97" y="501"/>
                  </a:lnTo>
                  <a:lnTo>
                    <a:pt x="102" y="543"/>
                  </a:lnTo>
                  <a:lnTo>
                    <a:pt x="109" y="579"/>
                  </a:lnTo>
                  <a:lnTo>
                    <a:pt x="121" y="605"/>
                  </a:lnTo>
                  <a:lnTo>
                    <a:pt x="135" y="624"/>
                  </a:lnTo>
                  <a:lnTo>
                    <a:pt x="154" y="634"/>
                  </a:lnTo>
                  <a:lnTo>
                    <a:pt x="174" y="637"/>
                  </a:lnTo>
                  <a:lnTo>
                    <a:pt x="198" y="634"/>
                  </a:lnTo>
                  <a:lnTo>
                    <a:pt x="219" y="625"/>
                  </a:lnTo>
                  <a:lnTo>
                    <a:pt x="237" y="610"/>
                  </a:lnTo>
                  <a:lnTo>
                    <a:pt x="251" y="591"/>
                  </a:lnTo>
                  <a:lnTo>
                    <a:pt x="251" y="323"/>
                  </a:lnTo>
                  <a:lnTo>
                    <a:pt x="234" y="304"/>
                  </a:lnTo>
                  <a:lnTo>
                    <a:pt x="213" y="289"/>
                  </a:lnTo>
                  <a:lnTo>
                    <a:pt x="193" y="280"/>
                  </a:lnTo>
                  <a:lnTo>
                    <a:pt x="171" y="277"/>
                  </a:lnTo>
                  <a:close/>
                  <a:moveTo>
                    <a:pt x="345" y="0"/>
                  </a:moveTo>
                  <a:lnTo>
                    <a:pt x="345" y="716"/>
                  </a:lnTo>
                  <a:lnTo>
                    <a:pt x="251" y="716"/>
                  </a:lnTo>
                  <a:lnTo>
                    <a:pt x="251" y="682"/>
                  </a:lnTo>
                  <a:lnTo>
                    <a:pt x="237" y="695"/>
                  </a:lnTo>
                  <a:lnTo>
                    <a:pt x="220" y="709"/>
                  </a:lnTo>
                  <a:lnTo>
                    <a:pt x="201" y="717"/>
                  </a:lnTo>
                  <a:lnTo>
                    <a:pt x="181" y="724"/>
                  </a:lnTo>
                  <a:lnTo>
                    <a:pt x="155" y="726"/>
                  </a:lnTo>
                  <a:lnTo>
                    <a:pt x="128" y="724"/>
                  </a:lnTo>
                  <a:lnTo>
                    <a:pt x="104" y="717"/>
                  </a:lnTo>
                  <a:lnTo>
                    <a:pt x="80" y="706"/>
                  </a:lnTo>
                  <a:lnTo>
                    <a:pt x="60" y="688"/>
                  </a:lnTo>
                  <a:lnTo>
                    <a:pt x="43" y="666"/>
                  </a:lnTo>
                  <a:lnTo>
                    <a:pt x="27" y="637"/>
                  </a:lnTo>
                  <a:lnTo>
                    <a:pt x="15" y="601"/>
                  </a:lnTo>
                  <a:lnTo>
                    <a:pt x="7" y="560"/>
                  </a:lnTo>
                  <a:lnTo>
                    <a:pt x="2" y="509"/>
                  </a:lnTo>
                  <a:lnTo>
                    <a:pt x="0" y="453"/>
                  </a:lnTo>
                  <a:lnTo>
                    <a:pt x="3" y="391"/>
                  </a:lnTo>
                  <a:lnTo>
                    <a:pt x="12" y="338"/>
                  </a:lnTo>
                  <a:lnTo>
                    <a:pt x="24" y="294"/>
                  </a:lnTo>
                  <a:lnTo>
                    <a:pt x="43" y="256"/>
                  </a:lnTo>
                  <a:lnTo>
                    <a:pt x="67" y="227"/>
                  </a:lnTo>
                  <a:lnTo>
                    <a:pt x="94" y="207"/>
                  </a:lnTo>
                  <a:lnTo>
                    <a:pt x="126" y="193"/>
                  </a:lnTo>
                  <a:lnTo>
                    <a:pt x="162" y="190"/>
                  </a:lnTo>
                  <a:lnTo>
                    <a:pt x="188" y="191"/>
                  </a:lnTo>
                  <a:lnTo>
                    <a:pt x="212" y="198"/>
                  </a:lnTo>
                  <a:lnTo>
                    <a:pt x="232" y="210"/>
                  </a:lnTo>
                  <a:lnTo>
                    <a:pt x="251" y="227"/>
                  </a:lnTo>
                  <a:lnTo>
                    <a:pt x="251" y="50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7" name="Freeform 29"/>
            <p:cNvSpPr>
              <a:spLocks noEditPoints="1"/>
            </p:cNvSpPr>
            <p:nvPr userDrawn="1"/>
          </p:nvSpPr>
          <p:spPr bwMode="auto">
            <a:xfrm>
              <a:off x="5392436" y="5306680"/>
              <a:ext cx="360213" cy="528970"/>
            </a:xfrm>
            <a:custGeom>
              <a:avLst/>
              <a:gdLst>
                <a:gd name="T0" fmla="*/ 182 w 365"/>
                <a:gd name="T1" fmla="*/ 87 h 536"/>
                <a:gd name="T2" fmla="*/ 160 w 365"/>
                <a:gd name="T3" fmla="*/ 92 h 536"/>
                <a:gd name="T4" fmla="*/ 140 w 365"/>
                <a:gd name="T5" fmla="*/ 102 h 536"/>
                <a:gd name="T6" fmla="*/ 124 w 365"/>
                <a:gd name="T7" fmla="*/ 119 h 536"/>
                <a:gd name="T8" fmla="*/ 111 w 365"/>
                <a:gd name="T9" fmla="*/ 145 h 536"/>
                <a:gd name="T10" fmla="*/ 102 w 365"/>
                <a:gd name="T11" fmla="*/ 177 h 536"/>
                <a:gd name="T12" fmla="*/ 95 w 365"/>
                <a:gd name="T13" fmla="*/ 218 h 536"/>
                <a:gd name="T14" fmla="*/ 270 w 365"/>
                <a:gd name="T15" fmla="*/ 218 h 536"/>
                <a:gd name="T16" fmla="*/ 266 w 365"/>
                <a:gd name="T17" fmla="*/ 182 h 536"/>
                <a:gd name="T18" fmla="*/ 258 w 365"/>
                <a:gd name="T19" fmla="*/ 150 h 536"/>
                <a:gd name="T20" fmla="*/ 244 w 365"/>
                <a:gd name="T21" fmla="*/ 124 h 536"/>
                <a:gd name="T22" fmla="*/ 227 w 365"/>
                <a:gd name="T23" fmla="*/ 104 h 536"/>
                <a:gd name="T24" fmla="*/ 206 w 365"/>
                <a:gd name="T25" fmla="*/ 92 h 536"/>
                <a:gd name="T26" fmla="*/ 182 w 365"/>
                <a:gd name="T27" fmla="*/ 87 h 536"/>
                <a:gd name="T28" fmla="*/ 184 w 365"/>
                <a:gd name="T29" fmla="*/ 0 h 536"/>
                <a:gd name="T30" fmla="*/ 217 w 365"/>
                <a:gd name="T31" fmla="*/ 3 h 536"/>
                <a:gd name="T32" fmla="*/ 249 w 365"/>
                <a:gd name="T33" fmla="*/ 12 h 536"/>
                <a:gd name="T34" fmla="*/ 276 w 365"/>
                <a:gd name="T35" fmla="*/ 29 h 536"/>
                <a:gd name="T36" fmla="*/ 302 w 365"/>
                <a:gd name="T37" fmla="*/ 51 h 536"/>
                <a:gd name="T38" fmla="*/ 324 w 365"/>
                <a:gd name="T39" fmla="*/ 82 h 536"/>
                <a:gd name="T40" fmla="*/ 341 w 365"/>
                <a:gd name="T41" fmla="*/ 118 h 536"/>
                <a:gd name="T42" fmla="*/ 355 w 365"/>
                <a:gd name="T43" fmla="*/ 160 h 536"/>
                <a:gd name="T44" fmla="*/ 363 w 365"/>
                <a:gd name="T45" fmla="*/ 210 h 536"/>
                <a:gd name="T46" fmla="*/ 365 w 365"/>
                <a:gd name="T47" fmla="*/ 266 h 536"/>
                <a:gd name="T48" fmla="*/ 365 w 365"/>
                <a:gd name="T49" fmla="*/ 283 h 536"/>
                <a:gd name="T50" fmla="*/ 365 w 365"/>
                <a:gd name="T51" fmla="*/ 300 h 536"/>
                <a:gd name="T52" fmla="*/ 95 w 365"/>
                <a:gd name="T53" fmla="*/ 300 h 536"/>
                <a:gd name="T54" fmla="*/ 99 w 365"/>
                <a:gd name="T55" fmla="*/ 340 h 536"/>
                <a:gd name="T56" fmla="*/ 107 w 365"/>
                <a:gd name="T57" fmla="*/ 374 h 536"/>
                <a:gd name="T58" fmla="*/ 118 w 365"/>
                <a:gd name="T59" fmla="*/ 399 h 536"/>
                <a:gd name="T60" fmla="*/ 133 w 365"/>
                <a:gd name="T61" fmla="*/ 420 h 536"/>
                <a:gd name="T62" fmla="*/ 150 w 365"/>
                <a:gd name="T63" fmla="*/ 435 h 536"/>
                <a:gd name="T64" fmla="*/ 169 w 365"/>
                <a:gd name="T65" fmla="*/ 444 h 536"/>
                <a:gd name="T66" fmla="*/ 193 w 365"/>
                <a:gd name="T67" fmla="*/ 445 h 536"/>
                <a:gd name="T68" fmla="*/ 220 w 365"/>
                <a:gd name="T69" fmla="*/ 444 h 536"/>
                <a:gd name="T70" fmla="*/ 244 w 365"/>
                <a:gd name="T71" fmla="*/ 437 h 536"/>
                <a:gd name="T72" fmla="*/ 264 w 365"/>
                <a:gd name="T73" fmla="*/ 425 h 536"/>
                <a:gd name="T74" fmla="*/ 285 w 365"/>
                <a:gd name="T75" fmla="*/ 408 h 536"/>
                <a:gd name="T76" fmla="*/ 343 w 365"/>
                <a:gd name="T77" fmla="*/ 468 h 536"/>
                <a:gd name="T78" fmla="*/ 319 w 365"/>
                <a:gd name="T79" fmla="*/ 490 h 536"/>
                <a:gd name="T80" fmla="*/ 293 w 365"/>
                <a:gd name="T81" fmla="*/ 509 h 536"/>
                <a:gd name="T82" fmla="*/ 263 w 365"/>
                <a:gd name="T83" fmla="*/ 524 h 536"/>
                <a:gd name="T84" fmla="*/ 229 w 365"/>
                <a:gd name="T85" fmla="*/ 533 h 536"/>
                <a:gd name="T86" fmla="*/ 189 w 365"/>
                <a:gd name="T87" fmla="*/ 536 h 536"/>
                <a:gd name="T88" fmla="*/ 152 w 365"/>
                <a:gd name="T89" fmla="*/ 533 h 536"/>
                <a:gd name="T90" fmla="*/ 116 w 365"/>
                <a:gd name="T91" fmla="*/ 521 h 536"/>
                <a:gd name="T92" fmla="*/ 87 w 365"/>
                <a:gd name="T93" fmla="*/ 504 h 536"/>
                <a:gd name="T94" fmla="*/ 61 w 365"/>
                <a:gd name="T95" fmla="*/ 478 h 536"/>
                <a:gd name="T96" fmla="*/ 39 w 365"/>
                <a:gd name="T97" fmla="*/ 447 h 536"/>
                <a:gd name="T98" fmla="*/ 22 w 365"/>
                <a:gd name="T99" fmla="*/ 411 h 536"/>
                <a:gd name="T100" fmla="*/ 10 w 365"/>
                <a:gd name="T101" fmla="*/ 369 h 536"/>
                <a:gd name="T102" fmla="*/ 3 w 365"/>
                <a:gd name="T103" fmla="*/ 323 h 536"/>
                <a:gd name="T104" fmla="*/ 0 w 365"/>
                <a:gd name="T105" fmla="*/ 270 h 536"/>
                <a:gd name="T106" fmla="*/ 3 w 365"/>
                <a:gd name="T107" fmla="*/ 213 h 536"/>
                <a:gd name="T108" fmla="*/ 12 w 365"/>
                <a:gd name="T109" fmla="*/ 164 h 536"/>
                <a:gd name="T110" fmla="*/ 24 w 365"/>
                <a:gd name="T111" fmla="*/ 119 h 536"/>
                <a:gd name="T112" fmla="*/ 41 w 365"/>
                <a:gd name="T113" fmla="*/ 83 h 536"/>
                <a:gd name="T114" fmla="*/ 63 w 365"/>
                <a:gd name="T115" fmla="*/ 53 h 536"/>
                <a:gd name="T116" fmla="*/ 89 w 365"/>
                <a:gd name="T117" fmla="*/ 29 h 536"/>
                <a:gd name="T118" fmla="*/ 118 w 365"/>
                <a:gd name="T119" fmla="*/ 13 h 536"/>
                <a:gd name="T120" fmla="*/ 148 w 365"/>
                <a:gd name="T121" fmla="*/ 3 h 536"/>
                <a:gd name="T122" fmla="*/ 184 w 365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5" h="536">
                  <a:moveTo>
                    <a:pt x="182" y="87"/>
                  </a:moveTo>
                  <a:lnTo>
                    <a:pt x="160" y="92"/>
                  </a:lnTo>
                  <a:lnTo>
                    <a:pt x="140" y="102"/>
                  </a:lnTo>
                  <a:lnTo>
                    <a:pt x="124" y="119"/>
                  </a:lnTo>
                  <a:lnTo>
                    <a:pt x="111" y="145"/>
                  </a:lnTo>
                  <a:lnTo>
                    <a:pt x="102" y="177"/>
                  </a:lnTo>
                  <a:lnTo>
                    <a:pt x="95" y="218"/>
                  </a:lnTo>
                  <a:lnTo>
                    <a:pt x="270" y="218"/>
                  </a:lnTo>
                  <a:lnTo>
                    <a:pt x="266" y="182"/>
                  </a:lnTo>
                  <a:lnTo>
                    <a:pt x="258" y="150"/>
                  </a:lnTo>
                  <a:lnTo>
                    <a:pt x="244" y="124"/>
                  </a:lnTo>
                  <a:lnTo>
                    <a:pt x="227" y="104"/>
                  </a:lnTo>
                  <a:lnTo>
                    <a:pt x="206" y="92"/>
                  </a:lnTo>
                  <a:lnTo>
                    <a:pt x="182" y="87"/>
                  </a:lnTo>
                  <a:close/>
                  <a:moveTo>
                    <a:pt x="184" y="0"/>
                  </a:moveTo>
                  <a:lnTo>
                    <a:pt x="217" y="3"/>
                  </a:lnTo>
                  <a:lnTo>
                    <a:pt x="249" y="12"/>
                  </a:lnTo>
                  <a:lnTo>
                    <a:pt x="276" y="29"/>
                  </a:lnTo>
                  <a:lnTo>
                    <a:pt x="302" y="51"/>
                  </a:lnTo>
                  <a:lnTo>
                    <a:pt x="324" y="82"/>
                  </a:lnTo>
                  <a:lnTo>
                    <a:pt x="341" y="118"/>
                  </a:lnTo>
                  <a:lnTo>
                    <a:pt x="355" y="160"/>
                  </a:lnTo>
                  <a:lnTo>
                    <a:pt x="363" y="210"/>
                  </a:lnTo>
                  <a:lnTo>
                    <a:pt x="365" y="266"/>
                  </a:lnTo>
                  <a:lnTo>
                    <a:pt x="365" y="283"/>
                  </a:lnTo>
                  <a:lnTo>
                    <a:pt x="365" y="300"/>
                  </a:lnTo>
                  <a:lnTo>
                    <a:pt x="95" y="300"/>
                  </a:lnTo>
                  <a:lnTo>
                    <a:pt x="99" y="340"/>
                  </a:lnTo>
                  <a:lnTo>
                    <a:pt x="107" y="374"/>
                  </a:lnTo>
                  <a:lnTo>
                    <a:pt x="118" y="399"/>
                  </a:lnTo>
                  <a:lnTo>
                    <a:pt x="133" y="420"/>
                  </a:lnTo>
                  <a:lnTo>
                    <a:pt x="150" y="435"/>
                  </a:lnTo>
                  <a:lnTo>
                    <a:pt x="169" y="444"/>
                  </a:lnTo>
                  <a:lnTo>
                    <a:pt x="193" y="445"/>
                  </a:lnTo>
                  <a:lnTo>
                    <a:pt x="220" y="444"/>
                  </a:lnTo>
                  <a:lnTo>
                    <a:pt x="244" y="437"/>
                  </a:lnTo>
                  <a:lnTo>
                    <a:pt x="264" y="425"/>
                  </a:lnTo>
                  <a:lnTo>
                    <a:pt x="285" y="408"/>
                  </a:lnTo>
                  <a:lnTo>
                    <a:pt x="343" y="468"/>
                  </a:lnTo>
                  <a:lnTo>
                    <a:pt x="319" y="490"/>
                  </a:lnTo>
                  <a:lnTo>
                    <a:pt x="293" y="509"/>
                  </a:lnTo>
                  <a:lnTo>
                    <a:pt x="263" y="524"/>
                  </a:lnTo>
                  <a:lnTo>
                    <a:pt x="229" y="533"/>
                  </a:lnTo>
                  <a:lnTo>
                    <a:pt x="189" y="536"/>
                  </a:lnTo>
                  <a:lnTo>
                    <a:pt x="152" y="533"/>
                  </a:lnTo>
                  <a:lnTo>
                    <a:pt x="116" y="521"/>
                  </a:lnTo>
                  <a:lnTo>
                    <a:pt x="87" y="504"/>
                  </a:lnTo>
                  <a:lnTo>
                    <a:pt x="61" y="478"/>
                  </a:lnTo>
                  <a:lnTo>
                    <a:pt x="39" y="447"/>
                  </a:lnTo>
                  <a:lnTo>
                    <a:pt x="22" y="411"/>
                  </a:lnTo>
                  <a:lnTo>
                    <a:pt x="10" y="369"/>
                  </a:lnTo>
                  <a:lnTo>
                    <a:pt x="3" y="323"/>
                  </a:lnTo>
                  <a:lnTo>
                    <a:pt x="0" y="270"/>
                  </a:lnTo>
                  <a:lnTo>
                    <a:pt x="3" y="213"/>
                  </a:lnTo>
                  <a:lnTo>
                    <a:pt x="12" y="164"/>
                  </a:lnTo>
                  <a:lnTo>
                    <a:pt x="24" y="119"/>
                  </a:lnTo>
                  <a:lnTo>
                    <a:pt x="41" y="83"/>
                  </a:lnTo>
                  <a:lnTo>
                    <a:pt x="63" y="53"/>
                  </a:lnTo>
                  <a:lnTo>
                    <a:pt x="89" y="29"/>
                  </a:lnTo>
                  <a:lnTo>
                    <a:pt x="118" y="13"/>
                  </a:lnTo>
                  <a:lnTo>
                    <a:pt x="148" y="3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8" name="Freeform 30"/>
            <p:cNvSpPr>
              <a:spLocks/>
            </p:cNvSpPr>
            <p:nvPr userDrawn="1"/>
          </p:nvSpPr>
          <p:spPr bwMode="auto">
            <a:xfrm>
              <a:off x="5816796" y="5306680"/>
              <a:ext cx="252643" cy="519102"/>
            </a:xfrm>
            <a:custGeom>
              <a:avLst/>
              <a:gdLst>
                <a:gd name="T0" fmla="*/ 186 w 256"/>
                <a:gd name="T1" fmla="*/ 0 h 526"/>
                <a:gd name="T2" fmla="*/ 215 w 256"/>
                <a:gd name="T3" fmla="*/ 1 h 526"/>
                <a:gd name="T4" fmla="*/ 239 w 256"/>
                <a:gd name="T5" fmla="*/ 8 h 526"/>
                <a:gd name="T6" fmla="*/ 256 w 256"/>
                <a:gd name="T7" fmla="*/ 17 h 526"/>
                <a:gd name="T8" fmla="*/ 234 w 256"/>
                <a:gd name="T9" fmla="*/ 111 h 526"/>
                <a:gd name="T10" fmla="*/ 215 w 256"/>
                <a:gd name="T11" fmla="*/ 102 h 526"/>
                <a:gd name="T12" fmla="*/ 195 w 256"/>
                <a:gd name="T13" fmla="*/ 97 h 526"/>
                <a:gd name="T14" fmla="*/ 169 w 256"/>
                <a:gd name="T15" fmla="*/ 95 h 526"/>
                <a:gd name="T16" fmla="*/ 149 w 256"/>
                <a:gd name="T17" fmla="*/ 97 h 526"/>
                <a:gd name="T18" fmla="*/ 130 w 256"/>
                <a:gd name="T19" fmla="*/ 104 h 526"/>
                <a:gd name="T20" fmla="*/ 111 w 256"/>
                <a:gd name="T21" fmla="*/ 116 h 526"/>
                <a:gd name="T22" fmla="*/ 94 w 256"/>
                <a:gd name="T23" fmla="*/ 136 h 526"/>
                <a:gd name="T24" fmla="*/ 94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4 w 256"/>
                <a:gd name="T31" fmla="*/ 10 h 526"/>
                <a:gd name="T32" fmla="*/ 94 w 256"/>
                <a:gd name="T33" fmla="*/ 46 h 526"/>
                <a:gd name="T34" fmla="*/ 113 w 256"/>
                <a:gd name="T35" fmla="*/ 27 h 526"/>
                <a:gd name="T36" fmla="*/ 133 w 256"/>
                <a:gd name="T37" fmla="*/ 12 h 526"/>
                <a:gd name="T38" fmla="*/ 159 w 256"/>
                <a:gd name="T39" fmla="*/ 3 h 526"/>
                <a:gd name="T40" fmla="*/ 186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6" y="0"/>
                  </a:moveTo>
                  <a:lnTo>
                    <a:pt x="215" y="1"/>
                  </a:lnTo>
                  <a:lnTo>
                    <a:pt x="239" y="8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5" y="102"/>
                  </a:lnTo>
                  <a:lnTo>
                    <a:pt x="195" y="97"/>
                  </a:lnTo>
                  <a:lnTo>
                    <a:pt x="169" y="95"/>
                  </a:lnTo>
                  <a:lnTo>
                    <a:pt x="149" y="97"/>
                  </a:lnTo>
                  <a:lnTo>
                    <a:pt x="130" y="104"/>
                  </a:lnTo>
                  <a:lnTo>
                    <a:pt x="111" y="116"/>
                  </a:lnTo>
                  <a:lnTo>
                    <a:pt x="94" y="136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3" y="27"/>
                  </a:lnTo>
                  <a:lnTo>
                    <a:pt x="133" y="12"/>
                  </a:lnTo>
                  <a:lnTo>
                    <a:pt x="159" y="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9" name="Freeform 31"/>
            <p:cNvSpPr>
              <a:spLocks/>
            </p:cNvSpPr>
            <p:nvPr userDrawn="1"/>
          </p:nvSpPr>
          <p:spPr bwMode="auto">
            <a:xfrm>
              <a:off x="6118783" y="5119171"/>
              <a:ext cx="91780" cy="706610"/>
            </a:xfrm>
            <a:custGeom>
              <a:avLst/>
              <a:gdLst>
                <a:gd name="T0" fmla="*/ 93 w 93"/>
                <a:gd name="T1" fmla="*/ 0 h 716"/>
                <a:gd name="T2" fmla="*/ 93 w 93"/>
                <a:gd name="T3" fmla="*/ 716 h 716"/>
                <a:gd name="T4" fmla="*/ 0 w 93"/>
                <a:gd name="T5" fmla="*/ 716 h 716"/>
                <a:gd name="T6" fmla="*/ 0 w 93"/>
                <a:gd name="T7" fmla="*/ 50 h 716"/>
                <a:gd name="T8" fmla="*/ 93 w 93"/>
                <a:gd name="T9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716">
                  <a:moveTo>
                    <a:pt x="93" y="0"/>
                  </a:moveTo>
                  <a:lnTo>
                    <a:pt x="93" y="716"/>
                  </a:lnTo>
                  <a:lnTo>
                    <a:pt x="0" y="716"/>
                  </a:lnTo>
                  <a:lnTo>
                    <a:pt x="0" y="5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0" name="Freeform 32"/>
            <p:cNvSpPr>
              <a:spLocks noEditPoints="1"/>
            </p:cNvSpPr>
            <p:nvPr userDrawn="1"/>
          </p:nvSpPr>
          <p:spPr bwMode="auto">
            <a:xfrm>
              <a:off x="6271750" y="5306680"/>
              <a:ext cx="336528" cy="528970"/>
            </a:xfrm>
            <a:custGeom>
              <a:avLst/>
              <a:gdLst>
                <a:gd name="T0" fmla="*/ 148 w 341"/>
                <a:gd name="T1" fmla="*/ 282 h 536"/>
                <a:gd name="T2" fmla="*/ 116 w 341"/>
                <a:gd name="T3" fmla="*/ 300 h 536"/>
                <a:gd name="T4" fmla="*/ 97 w 341"/>
                <a:gd name="T5" fmla="*/ 336 h 536"/>
                <a:gd name="T6" fmla="*/ 97 w 341"/>
                <a:gd name="T7" fmla="*/ 389 h 536"/>
                <a:gd name="T8" fmla="*/ 113 w 341"/>
                <a:gd name="T9" fmla="*/ 428 h 536"/>
                <a:gd name="T10" fmla="*/ 140 w 341"/>
                <a:gd name="T11" fmla="*/ 449 h 536"/>
                <a:gd name="T12" fmla="*/ 188 w 341"/>
                <a:gd name="T13" fmla="*/ 447 h 536"/>
                <a:gd name="T14" fmla="*/ 232 w 341"/>
                <a:gd name="T15" fmla="*/ 423 h 536"/>
                <a:gd name="T16" fmla="*/ 248 w 341"/>
                <a:gd name="T17" fmla="*/ 300 h 536"/>
                <a:gd name="T18" fmla="*/ 213 w 341"/>
                <a:gd name="T19" fmla="*/ 285 h 536"/>
                <a:gd name="T20" fmla="*/ 169 w 341"/>
                <a:gd name="T21" fmla="*/ 280 h 536"/>
                <a:gd name="T22" fmla="*/ 225 w 341"/>
                <a:gd name="T23" fmla="*/ 1 h 536"/>
                <a:gd name="T24" fmla="*/ 285 w 341"/>
                <a:gd name="T25" fmla="*/ 19 h 536"/>
                <a:gd name="T26" fmla="*/ 321 w 341"/>
                <a:gd name="T27" fmla="*/ 54 h 536"/>
                <a:gd name="T28" fmla="*/ 340 w 341"/>
                <a:gd name="T29" fmla="*/ 114 h 536"/>
                <a:gd name="T30" fmla="*/ 341 w 341"/>
                <a:gd name="T31" fmla="*/ 526 h 536"/>
                <a:gd name="T32" fmla="*/ 248 w 341"/>
                <a:gd name="T33" fmla="*/ 490 h 536"/>
                <a:gd name="T34" fmla="*/ 201 w 341"/>
                <a:gd name="T35" fmla="*/ 524 h 536"/>
                <a:gd name="T36" fmla="*/ 142 w 341"/>
                <a:gd name="T37" fmla="*/ 536 h 536"/>
                <a:gd name="T38" fmla="*/ 87 w 341"/>
                <a:gd name="T39" fmla="*/ 526 h 536"/>
                <a:gd name="T40" fmla="*/ 43 w 341"/>
                <a:gd name="T41" fmla="*/ 493 h 536"/>
                <a:gd name="T42" fmla="*/ 12 w 341"/>
                <a:gd name="T43" fmla="*/ 439 h 536"/>
                <a:gd name="T44" fmla="*/ 0 w 341"/>
                <a:gd name="T45" fmla="*/ 364 h 536"/>
                <a:gd name="T46" fmla="*/ 14 w 341"/>
                <a:gd name="T47" fmla="*/ 290 h 536"/>
                <a:gd name="T48" fmla="*/ 48 w 341"/>
                <a:gd name="T49" fmla="*/ 237 h 536"/>
                <a:gd name="T50" fmla="*/ 101 w 341"/>
                <a:gd name="T51" fmla="*/ 205 h 536"/>
                <a:gd name="T52" fmla="*/ 169 w 341"/>
                <a:gd name="T53" fmla="*/ 194 h 536"/>
                <a:gd name="T54" fmla="*/ 224 w 341"/>
                <a:gd name="T55" fmla="*/ 203 h 536"/>
                <a:gd name="T56" fmla="*/ 248 w 341"/>
                <a:gd name="T57" fmla="*/ 162 h 536"/>
                <a:gd name="T58" fmla="*/ 241 w 341"/>
                <a:gd name="T59" fmla="*/ 119 h 536"/>
                <a:gd name="T60" fmla="*/ 220 w 341"/>
                <a:gd name="T61" fmla="*/ 95 h 536"/>
                <a:gd name="T62" fmla="*/ 181 w 341"/>
                <a:gd name="T63" fmla="*/ 87 h 536"/>
                <a:gd name="T64" fmla="*/ 131 w 341"/>
                <a:gd name="T65" fmla="*/ 95 h 536"/>
                <a:gd name="T66" fmla="*/ 78 w 341"/>
                <a:gd name="T67" fmla="*/ 119 h 536"/>
                <a:gd name="T68" fmla="*/ 75 w 341"/>
                <a:gd name="T69" fmla="*/ 27 h 536"/>
                <a:gd name="T70" fmla="*/ 150 w 341"/>
                <a:gd name="T71" fmla="*/ 3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1" h="536">
                  <a:moveTo>
                    <a:pt x="169" y="280"/>
                  </a:moveTo>
                  <a:lnTo>
                    <a:pt x="148" y="282"/>
                  </a:lnTo>
                  <a:lnTo>
                    <a:pt x="130" y="288"/>
                  </a:lnTo>
                  <a:lnTo>
                    <a:pt x="116" y="300"/>
                  </a:lnTo>
                  <a:lnTo>
                    <a:pt x="104" y="316"/>
                  </a:lnTo>
                  <a:lnTo>
                    <a:pt x="97" y="336"/>
                  </a:lnTo>
                  <a:lnTo>
                    <a:pt x="96" y="362"/>
                  </a:lnTo>
                  <a:lnTo>
                    <a:pt x="97" y="389"/>
                  </a:lnTo>
                  <a:lnTo>
                    <a:pt x="102" y="411"/>
                  </a:lnTo>
                  <a:lnTo>
                    <a:pt x="113" y="428"/>
                  </a:lnTo>
                  <a:lnTo>
                    <a:pt x="125" y="442"/>
                  </a:lnTo>
                  <a:lnTo>
                    <a:pt x="140" y="449"/>
                  </a:lnTo>
                  <a:lnTo>
                    <a:pt x="159" y="451"/>
                  </a:lnTo>
                  <a:lnTo>
                    <a:pt x="188" y="447"/>
                  </a:lnTo>
                  <a:lnTo>
                    <a:pt x="212" y="439"/>
                  </a:lnTo>
                  <a:lnTo>
                    <a:pt x="232" y="423"/>
                  </a:lnTo>
                  <a:lnTo>
                    <a:pt x="248" y="403"/>
                  </a:lnTo>
                  <a:lnTo>
                    <a:pt x="248" y="300"/>
                  </a:lnTo>
                  <a:lnTo>
                    <a:pt x="230" y="290"/>
                  </a:lnTo>
                  <a:lnTo>
                    <a:pt x="213" y="285"/>
                  </a:lnTo>
                  <a:lnTo>
                    <a:pt x="193" y="282"/>
                  </a:lnTo>
                  <a:lnTo>
                    <a:pt x="169" y="280"/>
                  </a:lnTo>
                  <a:close/>
                  <a:moveTo>
                    <a:pt x="188" y="0"/>
                  </a:moveTo>
                  <a:lnTo>
                    <a:pt x="225" y="1"/>
                  </a:lnTo>
                  <a:lnTo>
                    <a:pt x="258" y="7"/>
                  </a:lnTo>
                  <a:lnTo>
                    <a:pt x="285" y="19"/>
                  </a:lnTo>
                  <a:lnTo>
                    <a:pt x="306" y="34"/>
                  </a:lnTo>
                  <a:lnTo>
                    <a:pt x="321" y="54"/>
                  </a:lnTo>
                  <a:lnTo>
                    <a:pt x="333" y="82"/>
                  </a:lnTo>
                  <a:lnTo>
                    <a:pt x="340" y="114"/>
                  </a:lnTo>
                  <a:lnTo>
                    <a:pt x="341" y="153"/>
                  </a:lnTo>
                  <a:lnTo>
                    <a:pt x="341" y="526"/>
                  </a:lnTo>
                  <a:lnTo>
                    <a:pt x="248" y="526"/>
                  </a:lnTo>
                  <a:lnTo>
                    <a:pt x="248" y="490"/>
                  </a:lnTo>
                  <a:lnTo>
                    <a:pt x="225" y="510"/>
                  </a:lnTo>
                  <a:lnTo>
                    <a:pt x="201" y="524"/>
                  </a:lnTo>
                  <a:lnTo>
                    <a:pt x="172" y="533"/>
                  </a:lnTo>
                  <a:lnTo>
                    <a:pt x="142" y="536"/>
                  </a:lnTo>
                  <a:lnTo>
                    <a:pt x="113" y="534"/>
                  </a:lnTo>
                  <a:lnTo>
                    <a:pt x="87" y="526"/>
                  </a:lnTo>
                  <a:lnTo>
                    <a:pt x="63" y="512"/>
                  </a:lnTo>
                  <a:lnTo>
                    <a:pt x="43" y="493"/>
                  </a:lnTo>
                  <a:lnTo>
                    <a:pt x="26" y="469"/>
                  </a:lnTo>
                  <a:lnTo>
                    <a:pt x="12" y="439"/>
                  </a:lnTo>
                  <a:lnTo>
                    <a:pt x="3" y="404"/>
                  </a:lnTo>
                  <a:lnTo>
                    <a:pt x="0" y="364"/>
                  </a:lnTo>
                  <a:lnTo>
                    <a:pt x="3" y="324"/>
                  </a:lnTo>
                  <a:lnTo>
                    <a:pt x="14" y="290"/>
                  </a:lnTo>
                  <a:lnTo>
                    <a:pt x="27" y="261"/>
                  </a:lnTo>
                  <a:lnTo>
                    <a:pt x="48" y="237"/>
                  </a:lnTo>
                  <a:lnTo>
                    <a:pt x="72" y="218"/>
                  </a:lnTo>
                  <a:lnTo>
                    <a:pt x="101" y="205"/>
                  </a:lnTo>
                  <a:lnTo>
                    <a:pt x="133" y="198"/>
                  </a:lnTo>
                  <a:lnTo>
                    <a:pt x="169" y="194"/>
                  </a:lnTo>
                  <a:lnTo>
                    <a:pt x="198" y="196"/>
                  </a:lnTo>
                  <a:lnTo>
                    <a:pt x="224" y="203"/>
                  </a:lnTo>
                  <a:lnTo>
                    <a:pt x="248" y="211"/>
                  </a:lnTo>
                  <a:lnTo>
                    <a:pt x="248" y="162"/>
                  </a:lnTo>
                  <a:lnTo>
                    <a:pt x="246" y="138"/>
                  </a:lnTo>
                  <a:lnTo>
                    <a:pt x="241" y="119"/>
                  </a:lnTo>
                  <a:lnTo>
                    <a:pt x="232" y="106"/>
                  </a:lnTo>
                  <a:lnTo>
                    <a:pt x="220" y="95"/>
                  </a:lnTo>
                  <a:lnTo>
                    <a:pt x="203" y="90"/>
                  </a:lnTo>
                  <a:lnTo>
                    <a:pt x="181" y="87"/>
                  </a:lnTo>
                  <a:lnTo>
                    <a:pt x="157" y="89"/>
                  </a:lnTo>
                  <a:lnTo>
                    <a:pt x="131" y="95"/>
                  </a:lnTo>
                  <a:lnTo>
                    <a:pt x="108" y="106"/>
                  </a:lnTo>
                  <a:lnTo>
                    <a:pt x="78" y="119"/>
                  </a:lnTo>
                  <a:lnTo>
                    <a:pt x="39" y="48"/>
                  </a:lnTo>
                  <a:lnTo>
                    <a:pt x="75" y="27"/>
                  </a:lnTo>
                  <a:lnTo>
                    <a:pt x="113" y="12"/>
                  </a:lnTo>
                  <a:lnTo>
                    <a:pt x="150" y="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1" name="Freeform 33"/>
            <p:cNvSpPr>
              <a:spLocks/>
            </p:cNvSpPr>
            <p:nvPr userDrawn="1"/>
          </p:nvSpPr>
          <p:spPr bwMode="auto">
            <a:xfrm>
              <a:off x="6689203" y="5306680"/>
              <a:ext cx="323698" cy="519102"/>
            </a:xfrm>
            <a:custGeom>
              <a:avLst/>
              <a:gdLst>
                <a:gd name="T0" fmla="*/ 193 w 328"/>
                <a:gd name="T1" fmla="*/ 0 h 526"/>
                <a:gd name="T2" fmla="*/ 227 w 328"/>
                <a:gd name="T3" fmla="*/ 1 h 526"/>
                <a:gd name="T4" fmla="*/ 256 w 328"/>
                <a:gd name="T5" fmla="*/ 12 h 526"/>
                <a:gd name="T6" fmla="*/ 280 w 328"/>
                <a:gd name="T7" fmla="*/ 27 h 526"/>
                <a:gd name="T8" fmla="*/ 297 w 328"/>
                <a:gd name="T9" fmla="*/ 48 h 526"/>
                <a:gd name="T10" fmla="*/ 311 w 328"/>
                <a:gd name="T11" fmla="*/ 75 h 526"/>
                <a:gd name="T12" fmla="*/ 321 w 328"/>
                <a:gd name="T13" fmla="*/ 107 h 526"/>
                <a:gd name="T14" fmla="*/ 326 w 328"/>
                <a:gd name="T15" fmla="*/ 147 h 526"/>
                <a:gd name="T16" fmla="*/ 328 w 328"/>
                <a:gd name="T17" fmla="*/ 193 h 526"/>
                <a:gd name="T18" fmla="*/ 328 w 328"/>
                <a:gd name="T19" fmla="*/ 526 h 526"/>
                <a:gd name="T20" fmla="*/ 234 w 328"/>
                <a:gd name="T21" fmla="*/ 526 h 526"/>
                <a:gd name="T22" fmla="*/ 234 w 328"/>
                <a:gd name="T23" fmla="*/ 208 h 526"/>
                <a:gd name="T24" fmla="*/ 233 w 328"/>
                <a:gd name="T25" fmla="*/ 171 h 526"/>
                <a:gd name="T26" fmla="*/ 227 w 328"/>
                <a:gd name="T27" fmla="*/ 140 h 526"/>
                <a:gd name="T28" fmla="*/ 221 w 328"/>
                <a:gd name="T29" fmla="*/ 116 h 526"/>
                <a:gd name="T30" fmla="*/ 209 w 328"/>
                <a:gd name="T31" fmla="*/ 100 h 526"/>
                <a:gd name="T32" fmla="*/ 192 w 328"/>
                <a:gd name="T33" fmla="*/ 92 h 526"/>
                <a:gd name="T34" fmla="*/ 171 w 328"/>
                <a:gd name="T35" fmla="*/ 89 h 526"/>
                <a:gd name="T36" fmla="*/ 149 w 328"/>
                <a:gd name="T37" fmla="*/ 92 h 526"/>
                <a:gd name="T38" fmla="*/ 128 w 328"/>
                <a:gd name="T39" fmla="*/ 100 h 526"/>
                <a:gd name="T40" fmla="*/ 110 w 328"/>
                <a:gd name="T41" fmla="*/ 116 h 526"/>
                <a:gd name="T42" fmla="*/ 94 w 328"/>
                <a:gd name="T43" fmla="*/ 136 h 526"/>
                <a:gd name="T44" fmla="*/ 94 w 328"/>
                <a:gd name="T45" fmla="*/ 526 h 526"/>
                <a:gd name="T46" fmla="*/ 0 w 328"/>
                <a:gd name="T47" fmla="*/ 526 h 526"/>
                <a:gd name="T48" fmla="*/ 0 w 328"/>
                <a:gd name="T49" fmla="*/ 10 h 526"/>
                <a:gd name="T50" fmla="*/ 94 w 328"/>
                <a:gd name="T51" fmla="*/ 10 h 526"/>
                <a:gd name="T52" fmla="*/ 94 w 328"/>
                <a:gd name="T53" fmla="*/ 46 h 526"/>
                <a:gd name="T54" fmla="*/ 111 w 328"/>
                <a:gd name="T55" fmla="*/ 27 h 526"/>
                <a:gd name="T56" fmla="*/ 135 w 328"/>
                <a:gd name="T57" fmla="*/ 12 h 526"/>
                <a:gd name="T58" fmla="*/ 163 w 328"/>
                <a:gd name="T59" fmla="*/ 3 h 526"/>
                <a:gd name="T60" fmla="*/ 193 w 328"/>
                <a:gd name="T6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8" h="526">
                  <a:moveTo>
                    <a:pt x="193" y="0"/>
                  </a:moveTo>
                  <a:lnTo>
                    <a:pt x="227" y="1"/>
                  </a:lnTo>
                  <a:lnTo>
                    <a:pt x="256" y="12"/>
                  </a:lnTo>
                  <a:lnTo>
                    <a:pt x="280" y="27"/>
                  </a:lnTo>
                  <a:lnTo>
                    <a:pt x="297" y="48"/>
                  </a:lnTo>
                  <a:lnTo>
                    <a:pt x="311" y="75"/>
                  </a:lnTo>
                  <a:lnTo>
                    <a:pt x="321" y="107"/>
                  </a:lnTo>
                  <a:lnTo>
                    <a:pt x="326" y="147"/>
                  </a:lnTo>
                  <a:lnTo>
                    <a:pt x="328" y="193"/>
                  </a:lnTo>
                  <a:lnTo>
                    <a:pt x="328" y="526"/>
                  </a:lnTo>
                  <a:lnTo>
                    <a:pt x="234" y="526"/>
                  </a:lnTo>
                  <a:lnTo>
                    <a:pt x="234" y="208"/>
                  </a:lnTo>
                  <a:lnTo>
                    <a:pt x="233" y="171"/>
                  </a:lnTo>
                  <a:lnTo>
                    <a:pt x="227" y="140"/>
                  </a:lnTo>
                  <a:lnTo>
                    <a:pt x="221" y="116"/>
                  </a:lnTo>
                  <a:lnTo>
                    <a:pt x="209" y="100"/>
                  </a:lnTo>
                  <a:lnTo>
                    <a:pt x="192" y="92"/>
                  </a:lnTo>
                  <a:lnTo>
                    <a:pt x="171" y="89"/>
                  </a:lnTo>
                  <a:lnTo>
                    <a:pt x="149" y="92"/>
                  </a:lnTo>
                  <a:lnTo>
                    <a:pt x="128" y="100"/>
                  </a:lnTo>
                  <a:lnTo>
                    <a:pt x="110" y="116"/>
                  </a:lnTo>
                  <a:lnTo>
                    <a:pt x="94" y="136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1" y="27"/>
                  </a:lnTo>
                  <a:lnTo>
                    <a:pt x="135" y="12"/>
                  </a:lnTo>
                  <a:lnTo>
                    <a:pt x="163" y="3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2" name="Freeform 34"/>
            <p:cNvSpPr>
              <a:spLocks noEditPoints="1"/>
            </p:cNvSpPr>
            <p:nvPr userDrawn="1"/>
          </p:nvSpPr>
          <p:spPr bwMode="auto">
            <a:xfrm>
              <a:off x="7074088" y="5119171"/>
              <a:ext cx="341462" cy="716479"/>
            </a:xfrm>
            <a:custGeom>
              <a:avLst/>
              <a:gdLst>
                <a:gd name="T0" fmla="*/ 170 w 346"/>
                <a:gd name="T1" fmla="*/ 277 h 726"/>
                <a:gd name="T2" fmla="*/ 150 w 346"/>
                <a:gd name="T3" fmla="*/ 280 h 726"/>
                <a:gd name="T4" fmla="*/ 134 w 346"/>
                <a:gd name="T5" fmla="*/ 290 h 726"/>
                <a:gd name="T6" fmla="*/ 121 w 346"/>
                <a:gd name="T7" fmla="*/ 306 h 726"/>
                <a:gd name="T8" fmla="*/ 109 w 346"/>
                <a:gd name="T9" fmla="*/ 330 h 726"/>
                <a:gd name="T10" fmla="*/ 102 w 346"/>
                <a:gd name="T11" fmla="*/ 361 h 726"/>
                <a:gd name="T12" fmla="*/ 97 w 346"/>
                <a:gd name="T13" fmla="*/ 400 h 726"/>
                <a:gd name="T14" fmla="*/ 95 w 346"/>
                <a:gd name="T15" fmla="*/ 448 h 726"/>
                <a:gd name="T16" fmla="*/ 97 w 346"/>
                <a:gd name="T17" fmla="*/ 501 h 726"/>
                <a:gd name="T18" fmla="*/ 102 w 346"/>
                <a:gd name="T19" fmla="*/ 543 h 726"/>
                <a:gd name="T20" fmla="*/ 109 w 346"/>
                <a:gd name="T21" fmla="*/ 579 h 726"/>
                <a:gd name="T22" fmla="*/ 121 w 346"/>
                <a:gd name="T23" fmla="*/ 605 h 726"/>
                <a:gd name="T24" fmla="*/ 136 w 346"/>
                <a:gd name="T25" fmla="*/ 624 h 726"/>
                <a:gd name="T26" fmla="*/ 153 w 346"/>
                <a:gd name="T27" fmla="*/ 634 h 726"/>
                <a:gd name="T28" fmla="*/ 175 w 346"/>
                <a:gd name="T29" fmla="*/ 637 h 726"/>
                <a:gd name="T30" fmla="*/ 198 w 346"/>
                <a:gd name="T31" fmla="*/ 634 h 726"/>
                <a:gd name="T32" fmla="*/ 218 w 346"/>
                <a:gd name="T33" fmla="*/ 625 h 726"/>
                <a:gd name="T34" fmla="*/ 237 w 346"/>
                <a:gd name="T35" fmla="*/ 610 h 726"/>
                <a:gd name="T36" fmla="*/ 251 w 346"/>
                <a:gd name="T37" fmla="*/ 591 h 726"/>
                <a:gd name="T38" fmla="*/ 251 w 346"/>
                <a:gd name="T39" fmla="*/ 323 h 726"/>
                <a:gd name="T40" fmla="*/ 234 w 346"/>
                <a:gd name="T41" fmla="*/ 304 h 726"/>
                <a:gd name="T42" fmla="*/ 215 w 346"/>
                <a:gd name="T43" fmla="*/ 289 h 726"/>
                <a:gd name="T44" fmla="*/ 193 w 346"/>
                <a:gd name="T45" fmla="*/ 280 h 726"/>
                <a:gd name="T46" fmla="*/ 170 w 346"/>
                <a:gd name="T47" fmla="*/ 277 h 726"/>
                <a:gd name="T48" fmla="*/ 346 w 346"/>
                <a:gd name="T49" fmla="*/ 0 h 726"/>
                <a:gd name="T50" fmla="*/ 346 w 346"/>
                <a:gd name="T51" fmla="*/ 716 h 726"/>
                <a:gd name="T52" fmla="*/ 251 w 346"/>
                <a:gd name="T53" fmla="*/ 716 h 726"/>
                <a:gd name="T54" fmla="*/ 251 w 346"/>
                <a:gd name="T55" fmla="*/ 682 h 726"/>
                <a:gd name="T56" fmla="*/ 237 w 346"/>
                <a:gd name="T57" fmla="*/ 695 h 726"/>
                <a:gd name="T58" fmla="*/ 220 w 346"/>
                <a:gd name="T59" fmla="*/ 709 h 726"/>
                <a:gd name="T60" fmla="*/ 201 w 346"/>
                <a:gd name="T61" fmla="*/ 717 h 726"/>
                <a:gd name="T62" fmla="*/ 181 w 346"/>
                <a:gd name="T63" fmla="*/ 724 h 726"/>
                <a:gd name="T64" fmla="*/ 155 w 346"/>
                <a:gd name="T65" fmla="*/ 726 h 726"/>
                <a:gd name="T66" fmla="*/ 128 w 346"/>
                <a:gd name="T67" fmla="*/ 724 h 726"/>
                <a:gd name="T68" fmla="*/ 104 w 346"/>
                <a:gd name="T69" fmla="*/ 717 h 726"/>
                <a:gd name="T70" fmla="*/ 80 w 346"/>
                <a:gd name="T71" fmla="*/ 706 h 726"/>
                <a:gd name="T72" fmla="*/ 61 w 346"/>
                <a:gd name="T73" fmla="*/ 688 h 726"/>
                <a:gd name="T74" fmla="*/ 42 w 346"/>
                <a:gd name="T75" fmla="*/ 666 h 726"/>
                <a:gd name="T76" fmla="*/ 29 w 346"/>
                <a:gd name="T77" fmla="*/ 637 h 726"/>
                <a:gd name="T78" fmla="*/ 17 w 346"/>
                <a:gd name="T79" fmla="*/ 601 h 726"/>
                <a:gd name="T80" fmla="*/ 8 w 346"/>
                <a:gd name="T81" fmla="*/ 560 h 726"/>
                <a:gd name="T82" fmla="*/ 1 w 346"/>
                <a:gd name="T83" fmla="*/ 509 h 726"/>
                <a:gd name="T84" fmla="*/ 0 w 346"/>
                <a:gd name="T85" fmla="*/ 453 h 726"/>
                <a:gd name="T86" fmla="*/ 3 w 346"/>
                <a:gd name="T87" fmla="*/ 391 h 726"/>
                <a:gd name="T88" fmla="*/ 12 w 346"/>
                <a:gd name="T89" fmla="*/ 338 h 726"/>
                <a:gd name="T90" fmla="*/ 25 w 346"/>
                <a:gd name="T91" fmla="*/ 294 h 726"/>
                <a:gd name="T92" fmla="*/ 42 w 346"/>
                <a:gd name="T93" fmla="*/ 256 h 726"/>
                <a:gd name="T94" fmla="*/ 66 w 346"/>
                <a:gd name="T95" fmla="*/ 227 h 726"/>
                <a:gd name="T96" fmla="*/ 94 w 346"/>
                <a:gd name="T97" fmla="*/ 207 h 726"/>
                <a:gd name="T98" fmla="*/ 126 w 346"/>
                <a:gd name="T99" fmla="*/ 193 h 726"/>
                <a:gd name="T100" fmla="*/ 162 w 346"/>
                <a:gd name="T101" fmla="*/ 190 h 726"/>
                <a:gd name="T102" fmla="*/ 187 w 346"/>
                <a:gd name="T103" fmla="*/ 191 h 726"/>
                <a:gd name="T104" fmla="*/ 211 w 346"/>
                <a:gd name="T105" fmla="*/ 198 h 726"/>
                <a:gd name="T106" fmla="*/ 232 w 346"/>
                <a:gd name="T107" fmla="*/ 210 h 726"/>
                <a:gd name="T108" fmla="*/ 251 w 346"/>
                <a:gd name="T109" fmla="*/ 227 h 726"/>
                <a:gd name="T110" fmla="*/ 251 w 346"/>
                <a:gd name="T111" fmla="*/ 50 h 726"/>
                <a:gd name="T112" fmla="*/ 346 w 346"/>
                <a:gd name="T11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6" h="726">
                  <a:moveTo>
                    <a:pt x="170" y="277"/>
                  </a:moveTo>
                  <a:lnTo>
                    <a:pt x="150" y="280"/>
                  </a:lnTo>
                  <a:lnTo>
                    <a:pt x="134" y="290"/>
                  </a:lnTo>
                  <a:lnTo>
                    <a:pt x="121" y="306"/>
                  </a:lnTo>
                  <a:lnTo>
                    <a:pt x="109" y="330"/>
                  </a:lnTo>
                  <a:lnTo>
                    <a:pt x="102" y="361"/>
                  </a:lnTo>
                  <a:lnTo>
                    <a:pt x="97" y="400"/>
                  </a:lnTo>
                  <a:lnTo>
                    <a:pt x="95" y="448"/>
                  </a:lnTo>
                  <a:lnTo>
                    <a:pt x="97" y="501"/>
                  </a:lnTo>
                  <a:lnTo>
                    <a:pt x="102" y="543"/>
                  </a:lnTo>
                  <a:lnTo>
                    <a:pt x="109" y="579"/>
                  </a:lnTo>
                  <a:lnTo>
                    <a:pt x="121" y="605"/>
                  </a:lnTo>
                  <a:lnTo>
                    <a:pt x="136" y="624"/>
                  </a:lnTo>
                  <a:lnTo>
                    <a:pt x="153" y="634"/>
                  </a:lnTo>
                  <a:lnTo>
                    <a:pt x="175" y="637"/>
                  </a:lnTo>
                  <a:lnTo>
                    <a:pt x="198" y="634"/>
                  </a:lnTo>
                  <a:lnTo>
                    <a:pt x="218" y="625"/>
                  </a:lnTo>
                  <a:lnTo>
                    <a:pt x="237" y="610"/>
                  </a:lnTo>
                  <a:lnTo>
                    <a:pt x="251" y="591"/>
                  </a:lnTo>
                  <a:lnTo>
                    <a:pt x="251" y="323"/>
                  </a:lnTo>
                  <a:lnTo>
                    <a:pt x="234" y="304"/>
                  </a:lnTo>
                  <a:lnTo>
                    <a:pt x="215" y="289"/>
                  </a:lnTo>
                  <a:lnTo>
                    <a:pt x="193" y="280"/>
                  </a:lnTo>
                  <a:lnTo>
                    <a:pt x="170" y="277"/>
                  </a:lnTo>
                  <a:close/>
                  <a:moveTo>
                    <a:pt x="346" y="0"/>
                  </a:moveTo>
                  <a:lnTo>
                    <a:pt x="346" y="716"/>
                  </a:lnTo>
                  <a:lnTo>
                    <a:pt x="251" y="716"/>
                  </a:lnTo>
                  <a:lnTo>
                    <a:pt x="251" y="682"/>
                  </a:lnTo>
                  <a:lnTo>
                    <a:pt x="237" y="695"/>
                  </a:lnTo>
                  <a:lnTo>
                    <a:pt x="220" y="709"/>
                  </a:lnTo>
                  <a:lnTo>
                    <a:pt x="201" y="717"/>
                  </a:lnTo>
                  <a:lnTo>
                    <a:pt x="181" y="724"/>
                  </a:lnTo>
                  <a:lnTo>
                    <a:pt x="155" y="726"/>
                  </a:lnTo>
                  <a:lnTo>
                    <a:pt x="128" y="724"/>
                  </a:lnTo>
                  <a:lnTo>
                    <a:pt x="104" y="717"/>
                  </a:lnTo>
                  <a:lnTo>
                    <a:pt x="80" y="706"/>
                  </a:lnTo>
                  <a:lnTo>
                    <a:pt x="61" y="688"/>
                  </a:lnTo>
                  <a:lnTo>
                    <a:pt x="42" y="666"/>
                  </a:lnTo>
                  <a:lnTo>
                    <a:pt x="29" y="637"/>
                  </a:lnTo>
                  <a:lnTo>
                    <a:pt x="17" y="601"/>
                  </a:lnTo>
                  <a:lnTo>
                    <a:pt x="8" y="560"/>
                  </a:lnTo>
                  <a:lnTo>
                    <a:pt x="1" y="509"/>
                  </a:lnTo>
                  <a:lnTo>
                    <a:pt x="0" y="453"/>
                  </a:lnTo>
                  <a:lnTo>
                    <a:pt x="3" y="391"/>
                  </a:lnTo>
                  <a:lnTo>
                    <a:pt x="12" y="338"/>
                  </a:lnTo>
                  <a:lnTo>
                    <a:pt x="25" y="294"/>
                  </a:lnTo>
                  <a:lnTo>
                    <a:pt x="42" y="256"/>
                  </a:lnTo>
                  <a:lnTo>
                    <a:pt x="66" y="227"/>
                  </a:lnTo>
                  <a:lnTo>
                    <a:pt x="94" y="207"/>
                  </a:lnTo>
                  <a:lnTo>
                    <a:pt x="126" y="193"/>
                  </a:lnTo>
                  <a:lnTo>
                    <a:pt x="162" y="190"/>
                  </a:lnTo>
                  <a:lnTo>
                    <a:pt x="187" y="191"/>
                  </a:lnTo>
                  <a:lnTo>
                    <a:pt x="211" y="198"/>
                  </a:lnTo>
                  <a:lnTo>
                    <a:pt x="232" y="210"/>
                  </a:lnTo>
                  <a:lnTo>
                    <a:pt x="251" y="227"/>
                  </a:lnTo>
                  <a:lnTo>
                    <a:pt x="251" y="50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3" name="Freeform 35"/>
            <p:cNvSpPr>
              <a:spLocks/>
            </p:cNvSpPr>
            <p:nvPr userDrawn="1"/>
          </p:nvSpPr>
          <p:spPr bwMode="auto">
            <a:xfrm>
              <a:off x="7095799" y="3985240"/>
              <a:ext cx="145072" cy="226984"/>
            </a:xfrm>
            <a:custGeom>
              <a:avLst/>
              <a:gdLst>
                <a:gd name="T0" fmla="*/ 101 w 147"/>
                <a:gd name="T1" fmla="*/ 0 h 230"/>
                <a:gd name="T2" fmla="*/ 123 w 147"/>
                <a:gd name="T3" fmla="*/ 1 h 230"/>
                <a:gd name="T4" fmla="*/ 147 w 147"/>
                <a:gd name="T5" fmla="*/ 10 h 230"/>
                <a:gd name="T6" fmla="*/ 114 w 147"/>
                <a:gd name="T7" fmla="*/ 15 h 230"/>
                <a:gd name="T8" fmla="*/ 87 w 147"/>
                <a:gd name="T9" fmla="*/ 27 h 230"/>
                <a:gd name="T10" fmla="*/ 68 w 147"/>
                <a:gd name="T11" fmla="*/ 42 h 230"/>
                <a:gd name="T12" fmla="*/ 56 w 147"/>
                <a:gd name="T13" fmla="*/ 65 h 230"/>
                <a:gd name="T14" fmla="*/ 49 w 147"/>
                <a:gd name="T15" fmla="*/ 90 h 230"/>
                <a:gd name="T16" fmla="*/ 49 w 147"/>
                <a:gd name="T17" fmla="*/ 119 h 230"/>
                <a:gd name="T18" fmla="*/ 54 w 147"/>
                <a:gd name="T19" fmla="*/ 153 h 230"/>
                <a:gd name="T20" fmla="*/ 65 w 147"/>
                <a:gd name="T21" fmla="*/ 191 h 230"/>
                <a:gd name="T22" fmla="*/ 82 w 147"/>
                <a:gd name="T23" fmla="*/ 230 h 230"/>
                <a:gd name="T24" fmla="*/ 46 w 147"/>
                <a:gd name="T25" fmla="*/ 198 h 230"/>
                <a:gd name="T26" fmla="*/ 22 w 147"/>
                <a:gd name="T27" fmla="*/ 167 h 230"/>
                <a:gd name="T28" fmla="*/ 7 w 147"/>
                <a:gd name="T29" fmla="*/ 138 h 230"/>
                <a:gd name="T30" fmla="*/ 0 w 147"/>
                <a:gd name="T31" fmla="*/ 109 h 230"/>
                <a:gd name="T32" fmla="*/ 0 w 147"/>
                <a:gd name="T33" fmla="*/ 83 h 230"/>
                <a:gd name="T34" fmla="*/ 7 w 147"/>
                <a:gd name="T35" fmla="*/ 59 h 230"/>
                <a:gd name="T36" fmla="*/ 19 w 147"/>
                <a:gd name="T37" fmla="*/ 41 h 230"/>
                <a:gd name="T38" fmla="*/ 36 w 147"/>
                <a:gd name="T39" fmla="*/ 24 h 230"/>
                <a:gd name="T40" fmla="*/ 54 w 147"/>
                <a:gd name="T41" fmla="*/ 12 h 230"/>
                <a:gd name="T42" fmla="*/ 77 w 147"/>
                <a:gd name="T43" fmla="*/ 3 h 230"/>
                <a:gd name="T44" fmla="*/ 101 w 147"/>
                <a:gd name="T4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" h="230">
                  <a:moveTo>
                    <a:pt x="101" y="0"/>
                  </a:moveTo>
                  <a:lnTo>
                    <a:pt x="123" y="1"/>
                  </a:lnTo>
                  <a:lnTo>
                    <a:pt x="147" y="10"/>
                  </a:lnTo>
                  <a:lnTo>
                    <a:pt x="114" y="15"/>
                  </a:lnTo>
                  <a:lnTo>
                    <a:pt x="87" y="27"/>
                  </a:lnTo>
                  <a:lnTo>
                    <a:pt x="68" y="42"/>
                  </a:lnTo>
                  <a:lnTo>
                    <a:pt x="56" y="65"/>
                  </a:lnTo>
                  <a:lnTo>
                    <a:pt x="49" y="90"/>
                  </a:lnTo>
                  <a:lnTo>
                    <a:pt x="49" y="119"/>
                  </a:lnTo>
                  <a:lnTo>
                    <a:pt x="54" y="153"/>
                  </a:lnTo>
                  <a:lnTo>
                    <a:pt x="65" y="191"/>
                  </a:lnTo>
                  <a:lnTo>
                    <a:pt x="82" y="230"/>
                  </a:lnTo>
                  <a:lnTo>
                    <a:pt x="46" y="198"/>
                  </a:lnTo>
                  <a:lnTo>
                    <a:pt x="22" y="167"/>
                  </a:lnTo>
                  <a:lnTo>
                    <a:pt x="7" y="138"/>
                  </a:lnTo>
                  <a:lnTo>
                    <a:pt x="0" y="109"/>
                  </a:lnTo>
                  <a:lnTo>
                    <a:pt x="0" y="83"/>
                  </a:lnTo>
                  <a:lnTo>
                    <a:pt x="7" y="59"/>
                  </a:lnTo>
                  <a:lnTo>
                    <a:pt x="19" y="41"/>
                  </a:lnTo>
                  <a:lnTo>
                    <a:pt x="36" y="24"/>
                  </a:lnTo>
                  <a:lnTo>
                    <a:pt x="54" y="12"/>
                  </a:lnTo>
                  <a:lnTo>
                    <a:pt x="77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4" name="Freeform 36"/>
            <p:cNvSpPr>
              <a:spLocks/>
            </p:cNvSpPr>
            <p:nvPr userDrawn="1"/>
          </p:nvSpPr>
          <p:spPr bwMode="auto">
            <a:xfrm>
              <a:off x="6993163" y="4006952"/>
              <a:ext cx="115466" cy="219089"/>
            </a:xfrm>
            <a:custGeom>
              <a:avLst/>
              <a:gdLst>
                <a:gd name="T0" fmla="*/ 71 w 117"/>
                <a:gd name="T1" fmla="*/ 0 h 222"/>
                <a:gd name="T2" fmla="*/ 94 w 117"/>
                <a:gd name="T3" fmla="*/ 3 h 222"/>
                <a:gd name="T4" fmla="*/ 117 w 117"/>
                <a:gd name="T5" fmla="*/ 12 h 222"/>
                <a:gd name="T6" fmla="*/ 90 w 117"/>
                <a:gd name="T7" fmla="*/ 15 h 222"/>
                <a:gd name="T8" fmla="*/ 68 w 117"/>
                <a:gd name="T9" fmla="*/ 24 h 222"/>
                <a:gd name="T10" fmla="*/ 54 w 117"/>
                <a:gd name="T11" fmla="*/ 36 h 222"/>
                <a:gd name="T12" fmla="*/ 46 w 117"/>
                <a:gd name="T13" fmla="*/ 53 h 222"/>
                <a:gd name="T14" fmla="*/ 44 w 117"/>
                <a:gd name="T15" fmla="*/ 73 h 222"/>
                <a:gd name="T16" fmla="*/ 46 w 117"/>
                <a:gd name="T17" fmla="*/ 96 h 222"/>
                <a:gd name="T18" fmla="*/ 54 w 117"/>
                <a:gd name="T19" fmla="*/ 123 h 222"/>
                <a:gd name="T20" fmla="*/ 65 w 117"/>
                <a:gd name="T21" fmla="*/ 154 h 222"/>
                <a:gd name="T22" fmla="*/ 78 w 117"/>
                <a:gd name="T23" fmla="*/ 186 h 222"/>
                <a:gd name="T24" fmla="*/ 95 w 117"/>
                <a:gd name="T25" fmla="*/ 222 h 222"/>
                <a:gd name="T26" fmla="*/ 56 w 117"/>
                <a:gd name="T27" fmla="*/ 188 h 222"/>
                <a:gd name="T28" fmla="*/ 29 w 117"/>
                <a:gd name="T29" fmla="*/ 154 h 222"/>
                <a:gd name="T30" fmla="*/ 10 w 117"/>
                <a:gd name="T31" fmla="*/ 123 h 222"/>
                <a:gd name="T32" fmla="*/ 1 w 117"/>
                <a:gd name="T33" fmla="*/ 94 h 222"/>
                <a:gd name="T34" fmla="*/ 0 w 117"/>
                <a:gd name="T35" fmla="*/ 68 h 222"/>
                <a:gd name="T36" fmla="*/ 5 w 117"/>
                <a:gd name="T37" fmla="*/ 46 h 222"/>
                <a:gd name="T38" fmla="*/ 15 w 117"/>
                <a:gd name="T39" fmla="*/ 27 h 222"/>
                <a:gd name="T40" fmla="*/ 30 w 117"/>
                <a:gd name="T41" fmla="*/ 14 h 222"/>
                <a:gd name="T42" fmla="*/ 49 w 117"/>
                <a:gd name="T43" fmla="*/ 5 h 222"/>
                <a:gd name="T44" fmla="*/ 71 w 117"/>
                <a:gd name="T4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22">
                  <a:moveTo>
                    <a:pt x="71" y="0"/>
                  </a:moveTo>
                  <a:lnTo>
                    <a:pt x="94" y="3"/>
                  </a:lnTo>
                  <a:lnTo>
                    <a:pt x="117" y="12"/>
                  </a:lnTo>
                  <a:lnTo>
                    <a:pt x="90" y="15"/>
                  </a:lnTo>
                  <a:lnTo>
                    <a:pt x="68" y="24"/>
                  </a:lnTo>
                  <a:lnTo>
                    <a:pt x="54" y="36"/>
                  </a:lnTo>
                  <a:lnTo>
                    <a:pt x="46" y="53"/>
                  </a:lnTo>
                  <a:lnTo>
                    <a:pt x="44" y="73"/>
                  </a:lnTo>
                  <a:lnTo>
                    <a:pt x="46" y="96"/>
                  </a:lnTo>
                  <a:lnTo>
                    <a:pt x="54" y="123"/>
                  </a:lnTo>
                  <a:lnTo>
                    <a:pt x="65" y="154"/>
                  </a:lnTo>
                  <a:lnTo>
                    <a:pt x="78" y="186"/>
                  </a:lnTo>
                  <a:lnTo>
                    <a:pt x="95" y="222"/>
                  </a:lnTo>
                  <a:lnTo>
                    <a:pt x="56" y="188"/>
                  </a:lnTo>
                  <a:lnTo>
                    <a:pt x="29" y="154"/>
                  </a:lnTo>
                  <a:lnTo>
                    <a:pt x="10" y="123"/>
                  </a:lnTo>
                  <a:lnTo>
                    <a:pt x="1" y="94"/>
                  </a:lnTo>
                  <a:lnTo>
                    <a:pt x="0" y="68"/>
                  </a:lnTo>
                  <a:lnTo>
                    <a:pt x="5" y="46"/>
                  </a:lnTo>
                  <a:lnTo>
                    <a:pt x="15" y="27"/>
                  </a:lnTo>
                  <a:lnTo>
                    <a:pt x="30" y="14"/>
                  </a:lnTo>
                  <a:lnTo>
                    <a:pt x="49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" name="Freeform 37"/>
            <p:cNvSpPr>
              <a:spLocks/>
            </p:cNvSpPr>
            <p:nvPr userDrawn="1"/>
          </p:nvSpPr>
          <p:spPr bwMode="auto">
            <a:xfrm>
              <a:off x="7272452" y="3985240"/>
              <a:ext cx="145072" cy="226984"/>
            </a:xfrm>
            <a:custGeom>
              <a:avLst/>
              <a:gdLst>
                <a:gd name="T0" fmla="*/ 46 w 147"/>
                <a:gd name="T1" fmla="*/ 0 h 230"/>
                <a:gd name="T2" fmla="*/ 68 w 147"/>
                <a:gd name="T3" fmla="*/ 3 h 230"/>
                <a:gd name="T4" fmla="*/ 91 w 147"/>
                <a:gd name="T5" fmla="*/ 12 h 230"/>
                <a:gd name="T6" fmla="*/ 111 w 147"/>
                <a:gd name="T7" fmla="*/ 24 h 230"/>
                <a:gd name="T8" fmla="*/ 126 w 147"/>
                <a:gd name="T9" fmla="*/ 41 h 230"/>
                <a:gd name="T10" fmla="*/ 138 w 147"/>
                <a:gd name="T11" fmla="*/ 59 h 230"/>
                <a:gd name="T12" fmla="*/ 145 w 147"/>
                <a:gd name="T13" fmla="*/ 83 h 230"/>
                <a:gd name="T14" fmla="*/ 147 w 147"/>
                <a:gd name="T15" fmla="*/ 109 h 230"/>
                <a:gd name="T16" fmla="*/ 140 w 147"/>
                <a:gd name="T17" fmla="*/ 138 h 230"/>
                <a:gd name="T18" fmla="*/ 125 w 147"/>
                <a:gd name="T19" fmla="*/ 167 h 230"/>
                <a:gd name="T20" fmla="*/ 99 w 147"/>
                <a:gd name="T21" fmla="*/ 198 h 230"/>
                <a:gd name="T22" fmla="*/ 63 w 147"/>
                <a:gd name="T23" fmla="*/ 230 h 230"/>
                <a:gd name="T24" fmla="*/ 80 w 147"/>
                <a:gd name="T25" fmla="*/ 191 h 230"/>
                <a:gd name="T26" fmla="*/ 92 w 147"/>
                <a:gd name="T27" fmla="*/ 153 h 230"/>
                <a:gd name="T28" fmla="*/ 97 w 147"/>
                <a:gd name="T29" fmla="*/ 119 h 230"/>
                <a:gd name="T30" fmla="*/ 97 w 147"/>
                <a:gd name="T31" fmla="*/ 90 h 230"/>
                <a:gd name="T32" fmla="*/ 91 w 147"/>
                <a:gd name="T33" fmla="*/ 65 h 230"/>
                <a:gd name="T34" fmla="*/ 77 w 147"/>
                <a:gd name="T35" fmla="*/ 42 h 230"/>
                <a:gd name="T36" fmla="*/ 58 w 147"/>
                <a:gd name="T37" fmla="*/ 27 h 230"/>
                <a:gd name="T38" fmla="*/ 33 w 147"/>
                <a:gd name="T39" fmla="*/ 15 h 230"/>
                <a:gd name="T40" fmla="*/ 0 w 147"/>
                <a:gd name="T41" fmla="*/ 10 h 230"/>
                <a:gd name="T42" fmla="*/ 22 w 147"/>
                <a:gd name="T43" fmla="*/ 1 h 230"/>
                <a:gd name="T44" fmla="*/ 46 w 147"/>
                <a:gd name="T4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" h="230">
                  <a:moveTo>
                    <a:pt x="46" y="0"/>
                  </a:moveTo>
                  <a:lnTo>
                    <a:pt x="68" y="3"/>
                  </a:lnTo>
                  <a:lnTo>
                    <a:pt x="91" y="12"/>
                  </a:lnTo>
                  <a:lnTo>
                    <a:pt x="111" y="24"/>
                  </a:lnTo>
                  <a:lnTo>
                    <a:pt x="126" y="41"/>
                  </a:lnTo>
                  <a:lnTo>
                    <a:pt x="138" y="59"/>
                  </a:lnTo>
                  <a:lnTo>
                    <a:pt x="145" y="83"/>
                  </a:lnTo>
                  <a:lnTo>
                    <a:pt x="147" y="109"/>
                  </a:lnTo>
                  <a:lnTo>
                    <a:pt x="140" y="138"/>
                  </a:lnTo>
                  <a:lnTo>
                    <a:pt x="125" y="167"/>
                  </a:lnTo>
                  <a:lnTo>
                    <a:pt x="99" y="198"/>
                  </a:lnTo>
                  <a:lnTo>
                    <a:pt x="63" y="230"/>
                  </a:lnTo>
                  <a:lnTo>
                    <a:pt x="80" y="191"/>
                  </a:lnTo>
                  <a:lnTo>
                    <a:pt x="92" y="153"/>
                  </a:lnTo>
                  <a:lnTo>
                    <a:pt x="97" y="119"/>
                  </a:lnTo>
                  <a:lnTo>
                    <a:pt x="97" y="90"/>
                  </a:lnTo>
                  <a:lnTo>
                    <a:pt x="91" y="65"/>
                  </a:lnTo>
                  <a:lnTo>
                    <a:pt x="77" y="42"/>
                  </a:lnTo>
                  <a:lnTo>
                    <a:pt x="58" y="27"/>
                  </a:lnTo>
                  <a:lnTo>
                    <a:pt x="33" y="15"/>
                  </a:lnTo>
                  <a:lnTo>
                    <a:pt x="0" y="10"/>
                  </a:lnTo>
                  <a:lnTo>
                    <a:pt x="22" y="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6" name="Freeform 38"/>
            <p:cNvSpPr>
              <a:spLocks/>
            </p:cNvSpPr>
            <p:nvPr userDrawn="1"/>
          </p:nvSpPr>
          <p:spPr bwMode="auto">
            <a:xfrm>
              <a:off x="7402721" y="4006952"/>
              <a:ext cx="117439" cy="219089"/>
            </a:xfrm>
            <a:custGeom>
              <a:avLst/>
              <a:gdLst>
                <a:gd name="T0" fmla="*/ 46 w 119"/>
                <a:gd name="T1" fmla="*/ 0 h 222"/>
                <a:gd name="T2" fmla="*/ 68 w 119"/>
                <a:gd name="T3" fmla="*/ 5 h 222"/>
                <a:gd name="T4" fmla="*/ 87 w 119"/>
                <a:gd name="T5" fmla="*/ 14 h 222"/>
                <a:gd name="T6" fmla="*/ 102 w 119"/>
                <a:gd name="T7" fmla="*/ 27 h 222"/>
                <a:gd name="T8" fmla="*/ 114 w 119"/>
                <a:gd name="T9" fmla="*/ 46 h 222"/>
                <a:gd name="T10" fmla="*/ 119 w 119"/>
                <a:gd name="T11" fmla="*/ 68 h 222"/>
                <a:gd name="T12" fmla="*/ 117 w 119"/>
                <a:gd name="T13" fmla="*/ 94 h 222"/>
                <a:gd name="T14" fmla="*/ 107 w 119"/>
                <a:gd name="T15" fmla="*/ 123 h 222"/>
                <a:gd name="T16" fmla="*/ 90 w 119"/>
                <a:gd name="T17" fmla="*/ 154 h 222"/>
                <a:gd name="T18" fmla="*/ 61 w 119"/>
                <a:gd name="T19" fmla="*/ 188 h 222"/>
                <a:gd name="T20" fmla="*/ 22 w 119"/>
                <a:gd name="T21" fmla="*/ 222 h 222"/>
                <a:gd name="T22" fmla="*/ 39 w 119"/>
                <a:gd name="T23" fmla="*/ 186 h 222"/>
                <a:gd name="T24" fmla="*/ 52 w 119"/>
                <a:gd name="T25" fmla="*/ 154 h 222"/>
                <a:gd name="T26" fmla="*/ 64 w 119"/>
                <a:gd name="T27" fmla="*/ 123 h 222"/>
                <a:gd name="T28" fmla="*/ 71 w 119"/>
                <a:gd name="T29" fmla="*/ 96 h 222"/>
                <a:gd name="T30" fmla="*/ 73 w 119"/>
                <a:gd name="T31" fmla="*/ 73 h 222"/>
                <a:gd name="T32" fmla="*/ 71 w 119"/>
                <a:gd name="T33" fmla="*/ 53 h 222"/>
                <a:gd name="T34" fmla="*/ 63 w 119"/>
                <a:gd name="T35" fmla="*/ 36 h 222"/>
                <a:gd name="T36" fmla="*/ 49 w 119"/>
                <a:gd name="T37" fmla="*/ 24 h 222"/>
                <a:gd name="T38" fmla="*/ 29 w 119"/>
                <a:gd name="T39" fmla="*/ 15 h 222"/>
                <a:gd name="T40" fmla="*/ 0 w 119"/>
                <a:gd name="T41" fmla="*/ 12 h 222"/>
                <a:gd name="T42" fmla="*/ 23 w 119"/>
                <a:gd name="T43" fmla="*/ 3 h 222"/>
                <a:gd name="T44" fmla="*/ 46 w 119"/>
                <a:gd name="T4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" h="222">
                  <a:moveTo>
                    <a:pt x="46" y="0"/>
                  </a:moveTo>
                  <a:lnTo>
                    <a:pt x="68" y="5"/>
                  </a:lnTo>
                  <a:lnTo>
                    <a:pt x="87" y="14"/>
                  </a:lnTo>
                  <a:lnTo>
                    <a:pt x="102" y="27"/>
                  </a:lnTo>
                  <a:lnTo>
                    <a:pt x="114" y="46"/>
                  </a:lnTo>
                  <a:lnTo>
                    <a:pt x="119" y="68"/>
                  </a:lnTo>
                  <a:lnTo>
                    <a:pt x="117" y="94"/>
                  </a:lnTo>
                  <a:lnTo>
                    <a:pt x="107" y="123"/>
                  </a:lnTo>
                  <a:lnTo>
                    <a:pt x="90" y="154"/>
                  </a:lnTo>
                  <a:lnTo>
                    <a:pt x="61" y="188"/>
                  </a:lnTo>
                  <a:lnTo>
                    <a:pt x="22" y="222"/>
                  </a:lnTo>
                  <a:lnTo>
                    <a:pt x="39" y="186"/>
                  </a:lnTo>
                  <a:lnTo>
                    <a:pt x="52" y="154"/>
                  </a:lnTo>
                  <a:lnTo>
                    <a:pt x="64" y="123"/>
                  </a:lnTo>
                  <a:lnTo>
                    <a:pt x="71" y="96"/>
                  </a:lnTo>
                  <a:lnTo>
                    <a:pt x="73" y="73"/>
                  </a:lnTo>
                  <a:lnTo>
                    <a:pt x="71" y="53"/>
                  </a:lnTo>
                  <a:lnTo>
                    <a:pt x="63" y="36"/>
                  </a:lnTo>
                  <a:lnTo>
                    <a:pt x="49" y="24"/>
                  </a:lnTo>
                  <a:lnTo>
                    <a:pt x="29" y="15"/>
                  </a:lnTo>
                  <a:lnTo>
                    <a:pt x="0" y="12"/>
                  </a:lnTo>
                  <a:lnTo>
                    <a:pt x="23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" name="Freeform 39"/>
            <p:cNvSpPr>
              <a:spLocks noEditPoints="1"/>
            </p:cNvSpPr>
            <p:nvPr userDrawn="1"/>
          </p:nvSpPr>
          <p:spPr bwMode="auto">
            <a:xfrm>
              <a:off x="7224095" y="3995109"/>
              <a:ext cx="60200" cy="202311"/>
            </a:xfrm>
            <a:custGeom>
              <a:avLst/>
              <a:gdLst>
                <a:gd name="T0" fmla="*/ 30 w 61"/>
                <a:gd name="T1" fmla="*/ 0 h 205"/>
                <a:gd name="T2" fmla="*/ 39 w 61"/>
                <a:gd name="T3" fmla="*/ 3 h 205"/>
                <a:gd name="T4" fmla="*/ 47 w 61"/>
                <a:gd name="T5" fmla="*/ 10 h 205"/>
                <a:gd name="T6" fmla="*/ 54 w 61"/>
                <a:gd name="T7" fmla="*/ 22 h 205"/>
                <a:gd name="T8" fmla="*/ 59 w 61"/>
                <a:gd name="T9" fmla="*/ 39 h 205"/>
                <a:gd name="T10" fmla="*/ 61 w 61"/>
                <a:gd name="T11" fmla="*/ 61 h 205"/>
                <a:gd name="T12" fmla="*/ 59 w 61"/>
                <a:gd name="T13" fmla="*/ 87 h 205"/>
                <a:gd name="T14" fmla="*/ 54 w 61"/>
                <a:gd name="T15" fmla="*/ 121 h 205"/>
                <a:gd name="T16" fmla="*/ 44 w 61"/>
                <a:gd name="T17" fmla="*/ 159 h 205"/>
                <a:gd name="T18" fmla="*/ 30 w 61"/>
                <a:gd name="T19" fmla="*/ 205 h 205"/>
                <a:gd name="T20" fmla="*/ 15 w 61"/>
                <a:gd name="T21" fmla="*/ 159 h 205"/>
                <a:gd name="T22" fmla="*/ 6 w 61"/>
                <a:gd name="T23" fmla="*/ 121 h 205"/>
                <a:gd name="T24" fmla="*/ 0 w 61"/>
                <a:gd name="T25" fmla="*/ 87 h 205"/>
                <a:gd name="T26" fmla="*/ 0 w 61"/>
                <a:gd name="T27" fmla="*/ 61 h 205"/>
                <a:gd name="T28" fmla="*/ 1 w 61"/>
                <a:gd name="T29" fmla="*/ 39 h 205"/>
                <a:gd name="T30" fmla="*/ 5 w 61"/>
                <a:gd name="T31" fmla="*/ 22 h 205"/>
                <a:gd name="T32" fmla="*/ 12 w 61"/>
                <a:gd name="T33" fmla="*/ 10 h 205"/>
                <a:gd name="T34" fmla="*/ 20 w 61"/>
                <a:gd name="T35" fmla="*/ 3 h 205"/>
                <a:gd name="T36" fmla="*/ 30 w 61"/>
                <a:gd name="T37" fmla="*/ 0 h 205"/>
                <a:gd name="T38" fmla="*/ 30 w 61"/>
                <a:gd name="T39" fmla="*/ 0 h 205"/>
                <a:gd name="T40" fmla="*/ 30 w 61"/>
                <a:gd name="T41" fmla="*/ 0 h 205"/>
                <a:gd name="T42" fmla="*/ 30 w 61"/>
                <a:gd name="T43" fmla="*/ 0 h 205"/>
                <a:gd name="T44" fmla="*/ 30 w 61"/>
                <a:gd name="T4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205">
                  <a:moveTo>
                    <a:pt x="30" y="0"/>
                  </a:moveTo>
                  <a:lnTo>
                    <a:pt x="39" y="3"/>
                  </a:lnTo>
                  <a:lnTo>
                    <a:pt x="47" y="10"/>
                  </a:lnTo>
                  <a:lnTo>
                    <a:pt x="54" y="22"/>
                  </a:lnTo>
                  <a:lnTo>
                    <a:pt x="59" y="39"/>
                  </a:lnTo>
                  <a:lnTo>
                    <a:pt x="61" y="61"/>
                  </a:lnTo>
                  <a:lnTo>
                    <a:pt x="59" y="87"/>
                  </a:lnTo>
                  <a:lnTo>
                    <a:pt x="54" y="121"/>
                  </a:lnTo>
                  <a:lnTo>
                    <a:pt x="44" y="159"/>
                  </a:lnTo>
                  <a:lnTo>
                    <a:pt x="30" y="205"/>
                  </a:lnTo>
                  <a:lnTo>
                    <a:pt x="15" y="159"/>
                  </a:lnTo>
                  <a:lnTo>
                    <a:pt x="6" y="121"/>
                  </a:lnTo>
                  <a:lnTo>
                    <a:pt x="0" y="87"/>
                  </a:lnTo>
                  <a:lnTo>
                    <a:pt x="0" y="61"/>
                  </a:lnTo>
                  <a:lnTo>
                    <a:pt x="1" y="39"/>
                  </a:lnTo>
                  <a:lnTo>
                    <a:pt x="5" y="22"/>
                  </a:lnTo>
                  <a:lnTo>
                    <a:pt x="12" y="10"/>
                  </a:lnTo>
                  <a:lnTo>
                    <a:pt x="20" y="3"/>
                  </a:lnTo>
                  <a:lnTo>
                    <a:pt x="30" y="0"/>
                  </a:lnTo>
                  <a:close/>
                  <a:moveTo>
                    <a:pt x="30" y="0"/>
                  </a:move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8" name="Freeform 40"/>
            <p:cNvSpPr>
              <a:spLocks noEditPoints="1"/>
            </p:cNvSpPr>
            <p:nvPr userDrawn="1"/>
          </p:nvSpPr>
          <p:spPr bwMode="auto">
            <a:xfrm>
              <a:off x="7086917" y="4228014"/>
              <a:ext cx="332580" cy="45397"/>
            </a:xfrm>
            <a:custGeom>
              <a:avLst/>
              <a:gdLst>
                <a:gd name="T0" fmla="*/ 169 w 337"/>
                <a:gd name="T1" fmla="*/ 46 h 46"/>
                <a:gd name="T2" fmla="*/ 169 w 337"/>
                <a:gd name="T3" fmla="*/ 46 h 46"/>
                <a:gd name="T4" fmla="*/ 169 w 337"/>
                <a:gd name="T5" fmla="*/ 46 h 46"/>
                <a:gd name="T6" fmla="*/ 169 w 337"/>
                <a:gd name="T7" fmla="*/ 46 h 46"/>
                <a:gd name="T8" fmla="*/ 169 w 337"/>
                <a:gd name="T9" fmla="*/ 0 h 46"/>
                <a:gd name="T10" fmla="*/ 212 w 337"/>
                <a:gd name="T11" fmla="*/ 1 h 46"/>
                <a:gd name="T12" fmla="*/ 248 w 337"/>
                <a:gd name="T13" fmla="*/ 5 h 46"/>
                <a:gd name="T14" fmla="*/ 280 w 337"/>
                <a:gd name="T15" fmla="*/ 10 h 46"/>
                <a:gd name="T16" fmla="*/ 304 w 337"/>
                <a:gd name="T17" fmla="*/ 15 h 46"/>
                <a:gd name="T18" fmla="*/ 323 w 337"/>
                <a:gd name="T19" fmla="*/ 20 h 46"/>
                <a:gd name="T20" fmla="*/ 333 w 337"/>
                <a:gd name="T21" fmla="*/ 24 h 46"/>
                <a:gd name="T22" fmla="*/ 337 w 337"/>
                <a:gd name="T23" fmla="*/ 24 h 46"/>
                <a:gd name="T24" fmla="*/ 333 w 337"/>
                <a:gd name="T25" fmla="*/ 25 h 46"/>
                <a:gd name="T26" fmla="*/ 320 w 337"/>
                <a:gd name="T27" fmla="*/ 27 h 46"/>
                <a:gd name="T28" fmla="*/ 301 w 337"/>
                <a:gd name="T29" fmla="*/ 32 h 46"/>
                <a:gd name="T30" fmla="*/ 279 w 337"/>
                <a:gd name="T31" fmla="*/ 36 h 46"/>
                <a:gd name="T32" fmla="*/ 251 w 337"/>
                <a:gd name="T33" fmla="*/ 39 h 46"/>
                <a:gd name="T34" fmla="*/ 222 w 337"/>
                <a:gd name="T35" fmla="*/ 42 h 46"/>
                <a:gd name="T36" fmla="*/ 195 w 337"/>
                <a:gd name="T37" fmla="*/ 46 h 46"/>
                <a:gd name="T38" fmla="*/ 169 w 337"/>
                <a:gd name="T39" fmla="*/ 46 h 46"/>
                <a:gd name="T40" fmla="*/ 142 w 337"/>
                <a:gd name="T41" fmla="*/ 46 h 46"/>
                <a:gd name="T42" fmla="*/ 115 w 337"/>
                <a:gd name="T43" fmla="*/ 42 h 46"/>
                <a:gd name="T44" fmla="*/ 86 w 337"/>
                <a:gd name="T45" fmla="*/ 39 h 46"/>
                <a:gd name="T46" fmla="*/ 60 w 337"/>
                <a:gd name="T47" fmla="*/ 36 h 46"/>
                <a:gd name="T48" fmla="*/ 36 w 337"/>
                <a:gd name="T49" fmla="*/ 32 h 46"/>
                <a:gd name="T50" fmla="*/ 17 w 337"/>
                <a:gd name="T51" fmla="*/ 27 h 46"/>
                <a:gd name="T52" fmla="*/ 4 w 337"/>
                <a:gd name="T53" fmla="*/ 25 h 46"/>
                <a:gd name="T54" fmla="*/ 0 w 337"/>
                <a:gd name="T55" fmla="*/ 24 h 46"/>
                <a:gd name="T56" fmla="*/ 4 w 337"/>
                <a:gd name="T57" fmla="*/ 24 h 46"/>
                <a:gd name="T58" fmla="*/ 16 w 337"/>
                <a:gd name="T59" fmla="*/ 20 h 46"/>
                <a:gd name="T60" fmla="*/ 33 w 337"/>
                <a:gd name="T61" fmla="*/ 15 h 46"/>
                <a:gd name="T62" fmla="*/ 58 w 337"/>
                <a:gd name="T63" fmla="*/ 10 h 46"/>
                <a:gd name="T64" fmla="*/ 89 w 337"/>
                <a:gd name="T65" fmla="*/ 5 h 46"/>
                <a:gd name="T66" fmla="*/ 127 w 337"/>
                <a:gd name="T67" fmla="*/ 1 h 46"/>
                <a:gd name="T68" fmla="*/ 169 w 337"/>
                <a:gd name="T69" fmla="*/ 0 h 46"/>
                <a:gd name="T70" fmla="*/ 169 w 337"/>
                <a:gd name="T71" fmla="*/ 0 h 46"/>
                <a:gd name="T72" fmla="*/ 169 w 337"/>
                <a:gd name="T73" fmla="*/ 0 h 46"/>
                <a:gd name="T74" fmla="*/ 169 w 337"/>
                <a:gd name="T75" fmla="*/ 0 h 46"/>
                <a:gd name="T76" fmla="*/ 169 w 337"/>
                <a:gd name="T7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7" h="46">
                  <a:moveTo>
                    <a:pt x="169" y="46"/>
                  </a:moveTo>
                  <a:lnTo>
                    <a:pt x="169" y="46"/>
                  </a:lnTo>
                  <a:lnTo>
                    <a:pt x="169" y="46"/>
                  </a:lnTo>
                  <a:lnTo>
                    <a:pt x="169" y="46"/>
                  </a:lnTo>
                  <a:close/>
                  <a:moveTo>
                    <a:pt x="169" y="0"/>
                  </a:moveTo>
                  <a:lnTo>
                    <a:pt x="212" y="1"/>
                  </a:lnTo>
                  <a:lnTo>
                    <a:pt x="248" y="5"/>
                  </a:lnTo>
                  <a:lnTo>
                    <a:pt x="280" y="10"/>
                  </a:lnTo>
                  <a:lnTo>
                    <a:pt x="304" y="15"/>
                  </a:lnTo>
                  <a:lnTo>
                    <a:pt x="323" y="20"/>
                  </a:lnTo>
                  <a:lnTo>
                    <a:pt x="333" y="24"/>
                  </a:lnTo>
                  <a:lnTo>
                    <a:pt x="337" y="24"/>
                  </a:lnTo>
                  <a:lnTo>
                    <a:pt x="333" y="25"/>
                  </a:lnTo>
                  <a:lnTo>
                    <a:pt x="320" y="27"/>
                  </a:lnTo>
                  <a:lnTo>
                    <a:pt x="301" y="32"/>
                  </a:lnTo>
                  <a:lnTo>
                    <a:pt x="279" y="36"/>
                  </a:lnTo>
                  <a:lnTo>
                    <a:pt x="251" y="39"/>
                  </a:lnTo>
                  <a:lnTo>
                    <a:pt x="222" y="42"/>
                  </a:lnTo>
                  <a:lnTo>
                    <a:pt x="195" y="46"/>
                  </a:lnTo>
                  <a:lnTo>
                    <a:pt x="169" y="46"/>
                  </a:lnTo>
                  <a:lnTo>
                    <a:pt x="142" y="46"/>
                  </a:lnTo>
                  <a:lnTo>
                    <a:pt x="115" y="42"/>
                  </a:lnTo>
                  <a:lnTo>
                    <a:pt x="86" y="39"/>
                  </a:lnTo>
                  <a:lnTo>
                    <a:pt x="60" y="36"/>
                  </a:lnTo>
                  <a:lnTo>
                    <a:pt x="36" y="32"/>
                  </a:lnTo>
                  <a:lnTo>
                    <a:pt x="17" y="27"/>
                  </a:lnTo>
                  <a:lnTo>
                    <a:pt x="4" y="25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16" y="20"/>
                  </a:lnTo>
                  <a:lnTo>
                    <a:pt x="33" y="15"/>
                  </a:lnTo>
                  <a:lnTo>
                    <a:pt x="58" y="10"/>
                  </a:lnTo>
                  <a:lnTo>
                    <a:pt x="89" y="5"/>
                  </a:lnTo>
                  <a:lnTo>
                    <a:pt x="127" y="1"/>
                  </a:lnTo>
                  <a:lnTo>
                    <a:pt x="169" y="0"/>
                  </a:lnTo>
                  <a:close/>
                  <a:moveTo>
                    <a:pt x="169" y="0"/>
                  </a:moveTo>
                  <a:lnTo>
                    <a:pt x="169" y="0"/>
                  </a:lnTo>
                  <a:lnTo>
                    <a:pt x="169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9" name="Freeform 41"/>
            <p:cNvSpPr>
              <a:spLocks/>
            </p:cNvSpPr>
            <p:nvPr userDrawn="1"/>
          </p:nvSpPr>
          <p:spPr bwMode="auto">
            <a:xfrm>
              <a:off x="7206331" y="3868788"/>
              <a:ext cx="104610" cy="99675"/>
            </a:xfrm>
            <a:custGeom>
              <a:avLst/>
              <a:gdLst>
                <a:gd name="T0" fmla="*/ 35 w 106"/>
                <a:gd name="T1" fmla="*/ 0 h 101"/>
                <a:gd name="T2" fmla="*/ 74 w 106"/>
                <a:gd name="T3" fmla="*/ 0 h 101"/>
                <a:gd name="T4" fmla="*/ 69 w 106"/>
                <a:gd name="T5" fmla="*/ 37 h 101"/>
                <a:gd name="T6" fmla="*/ 70 w 106"/>
                <a:gd name="T7" fmla="*/ 37 h 101"/>
                <a:gd name="T8" fmla="*/ 106 w 106"/>
                <a:gd name="T9" fmla="*/ 34 h 101"/>
                <a:gd name="T10" fmla="*/ 106 w 106"/>
                <a:gd name="T11" fmla="*/ 73 h 101"/>
                <a:gd name="T12" fmla="*/ 70 w 106"/>
                <a:gd name="T13" fmla="*/ 70 h 101"/>
                <a:gd name="T14" fmla="*/ 69 w 106"/>
                <a:gd name="T15" fmla="*/ 72 h 101"/>
                <a:gd name="T16" fmla="*/ 67 w 106"/>
                <a:gd name="T17" fmla="*/ 101 h 101"/>
                <a:gd name="T18" fmla="*/ 40 w 106"/>
                <a:gd name="T19" fmla="*/ 101 h 101"/>
                <a:gd name="T20" fmla="*/ 38 w 106"/>
                <a:gd name="T21" fmla="*/ 72 h 101"/>
                <a:gd name="T22" fmla="*/ 36 w 106"/>
                <a:gd name="T23" fmla="*/ 70 h 101"/>
                <a:gd name="T24" fmla="*/ 0 w 106"/>
                <a:gd name="T25" fmla="*/ 73 h 101"/>
                <a:gd name="T26" fmla="*/ 0 w 106"/>
                <a:gd name="T27" fmla="*/ 34 h 101"/>
                <a:gd name="T28" fmla="*/ 36 w 106"/>
                <a:gd name="T29" fmla="*/ 37 h 101"/>
                <a:gd name="T30" fmla="*/ 38 w 106"/>
                <a:gd name="T31" fmla="*/ 37 h 101"/>
                <a:gd name="T32" fmla="*/ 35 w 106"/>
                <a:gd name="T3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101">
                  <a:moveTo>
                    <a:pt x="35" y="0"/>
                  </a:moveTo>
                  <a:lnTo>
                    <a:pt x="74" y="0"/>
                  </a:lnTo>
                  <a:lnTo>
                    <a:pt x="69" y="37"/>
                  </a:lnTo>
                  <a:lnTo>
                    <a:pt x="70" y="37"/>
                  </a:lnTo>
                  <a:lnTo>
                    <a:pt x="106" y="34"/>
                  </a:lnTo>
                  <a:lnTo>
                    <a:pt x="106" y="73"/>
                  </a:lnTo>
                  <a:lnTo>
                    <a:pt x="70" y="70"/>
                  </a:lnTo>
                  <a:lnTo>
                    <a:pt x="69" y="72"/>
                  </a:lnTo>
                  <a:lnTo>
                    <a:pt x="67" y="101"/>
                  </a:lnTo>
                  <a:lnTo>
                    <a:pt x="40" y="101"/>
                  </a:lnTo>
                  <a:lnTo>
                    <a:pt x="38" y="72"/>
                  </a:lnTo>
                  <a:lnTo>
                    <a:pt x="36" y="70"/>
                  </a:lnTo>
                  <a:lnTo>
                    <a:pt x="0" y="73"/>
                  </a:lnTo>
                  <a:lnTo>
                    <a:pt x="0" y="34"/>
                  </a:lnTo>
                  <a:lnTo>
                    <a:pt x="36" y="37"/>
                  </a:lnTo>
                  <a:lnTo>
                    <a:pt x="38" y="3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0729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kst + 5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562163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6" hasCustomPrompt="1"/>
          </p:nvPr>
        </p:nvSpPr>
        <p:spPr>
          <a:xfrm>
            <a:off x="6512892" y="1804890"/>
            <a:ext cx="5126658" cy="370718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324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grafiek in te voegen</a:t>
            </a:r>
          </a:p>
        </p:txBody>
      </p:sp>
      <p:sp>
        <p:nvSpPr>
          <p:cNvPr id="32" name="Rechthoek 3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50% TEKST + 50%</a:t>
            </a:r>
            <a:r>
              <a:rPr lang="nl-NL" sz="2000" b="1" baseline="0" dirty="0">
                <a:solidFill>
                  <a:schemeClr val="accent1"/>
                </a:solidFill>
              </a:rPr>
              <a:t> GRAFIEK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3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34" name="Rechthoek 3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3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36" name="Ovaal 3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37" name="Ovaal 3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8" name="Ovaal 3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9" name="Ovaal 3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4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43" name="Rechte verbindingslijn 4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4" name="Rechte verbindingslijn 4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5" name="Rechte verbindingslijn 4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6" name="Groep 4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94" name="Afgeronde rechthoek 9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95" name="Groep 9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96" name="Rechthoek 9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7" name="Rechthoek 9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8" name="Rechthoek 9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9" name="Rechthoek 9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0" name="Rechthoek 9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1" name="Rechthoek 10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2" name="Rechthoek 10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3" name="Rechthoek 10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4" name="Rechthoek 10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5" name="Rechthoek 10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6" name="Vrije vorm 10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7" name="Groep 4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72" name="Rechthoek 7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5" name="Groep 7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89" name="Rechthoek 8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Rechthoek 9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76" name="Groep 7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77" name="Groep 7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84" name="Rechthoek 8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5" name="Rechthoek 8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6" name="Rechthoek 8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7" name="Rechthoek 8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8" name="Rechthoek 8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78" name="Groep 7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79" name="Rechthoek 7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0" name="Rechthoek 7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1" name="Rechthoek 8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2" name="Rechthoek 8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3" name="Rechthoek 8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48" name="Groep 4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59" name="Afgeronde rechthoek 5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60" name="Groep 5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61" name="Rechthoek 6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2" name="Rechthoek 6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3" name="Rechthoek 6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4" name="Rechthoek 6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5" name="Rechthoek 6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6" name="Rechthoek 6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7" name="Rechthoek 6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8" name="Rechthoek 6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9" name="Rechthoek 6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0" name="Rechthoek 6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1" name="Vrije vorm 7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49" name="Rechte verbindingslijn 48"/>
            <p:cNvCxnSpPr>
              <a:stCxn id="74" idx="2"/>
              <a:endCxn id="5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50" name="Rechte verbindingslijn 49"/>
            <p:cNvCxnSpPr>
              <a:endCxn id="9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5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5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53" name="Ovaal 5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5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55" name="Groep 5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57" name="Afgeronde rechthoek 5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Vrije vorm 5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5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07" name="Groep 106"/>
          <p:cNvGrpSpPr/>
          <p:nvPr userDrawn="1"/>
        </p:nvGrpSpPr>
        <p:grpSpPr>
          <a:xfrm>
            <a:off x="12435216" y="14897"/>
            <a:ext cx="2716339" cy="3676571"/>
            <a:chOff x="12435216" y="14897"/>
            <a:chExt cx="2716339" cy="3676571"/>
          </a:xfrm>
        </p:grpSpPr>
        <p:sp>
          <p:nvSpPr>
            <p:cNvPr id="108" name="Rechthoek 107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Grafiek INVOEGEN</a:t>
              </a:r>
            </a:p>
          </p:txBody>
        </p:sp>
        <p:sp>
          <p:nvSpPr>
            <p:cNvPr id="109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grafiek.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grafiek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10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11" name="Ovaal 110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12" name="Ovaal 11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13" name="Rechte verbindingslijn 11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121" name="Afgeronde rechthoek 12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22" name="Tekstvak 12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123" name="Rechte verbindingslijn 12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Gelijkbenige driehoek 12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17" name="Groep 116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118" name="Rechthoek 117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9" name="Rechthoek 118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20" name="Rechthoek 119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125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6512891" y="1447800"/>
            <a:ext cx="5137366" cy="320337"/>
          </a:xfrm>
        </p:spPr>
        <p:txBody>
          <a:bodyPr/>
          <a:lstStyle>
            <a:lvl1pPr algn="ctr">
              <a:defRPr lang="nl-NL" sz="1800" b="1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972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6" hasCustomPrompt="1"/>
          </p:nvPr>
        </p:nvSpPr>
        <p:spPr>
          <a:xfrm>
            <a:off x="525164" y="1447679"/>
            <a:ext cx="11114386" cy="406412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grafiek in te voegen</a:t>
            </a:r>
          </a:p>
        </p:txBody>
      </p:sp>
      <p:sp>
        <p:nvSpPr>
          <p:cNvPr id="49" name="Rechthoek 48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GRAFIEK</a:t>
            </a:r>
          </a:p>
        </p:txBody>
      </p:sp>
      <p:grpSp>
        <p:nvGrpSpPr>
          <p:cNvPr id="50" name="Groep 49"/>
          <p:cNvGrpSpPr/>
          <p:nvPr userDrawn="1"/>
        </p:nvGrpSpPr>
        <p:grpSpPr>
          <a:xfrm>
            <a:off x="12435216" y="14897"/>
            <a:ext cx="2716339" cy="3676571"/>
            <a:chOff x="12435216" y="14897"/>
            <a:chExt cx="2716339" cy="3676571"/>
          </a:xfrm>
        </p:grpSpPr>
        <p:sp>
          <p:nvSpPr>
            <p:cNvPr id="51" name="Rechthoek 50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Grafiek INVOEGEN</a:t>
              </a:r>
            </a:p>
          </p:txBody>
        </p:sp>
        <p:sp>
          <p:nvSpPr>
            <p:cNvPr id="52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grafiek.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grafiek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53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54" name="Ovaal 53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56" name="Rechte verbindingslijn 55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7" name="Rechte verbindingslijn 56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8" name="Rechte verbindingslijn 57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9" name="Groep 58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64" name="Afgeronde rechthoek 63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5" name="Tekstvak 64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66" name="Rechte verbindingslijn 65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Gelijkbenige driehoek 66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60" name="Groep 59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61" name="Rechthoek 60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2" name="Rechthoek 61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3" name="Rechthoek 62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11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kst + 5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562163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5" hasCustomPrompt="1"/>
          </p:nvPr>
        </p:nvSpPr>
        <p:spPr>
          <a:xfrm>
            <a:off x="6512892" y="1447678"/>
            <a:ext cx="5126400" cy="4064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tabel in te voegen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50%</a:t>
            </a:r>
            <a:r>
              <a:rPr lang="nl-NL" sz="2000" b="1" baseline="0" dirty="0">
                <a:solidFill>
                  <a:schemeClr val="accent1"/>
                </a:solidFill>
              </a:rPr>
              <a:t> TEKST + 50% TABEL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15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6" name="Rechthoek 15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20" name="Ovaal 19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3" name="Ovaal 22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4" name="Ovaal 23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5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26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27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28" name="Rechte verbindingslijn 27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9" name="Rechte verbindingslijn 28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0" name="Rechte verbindingslijn 29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" name="Groep 30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32" name="Groep 31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33" name="Groep 32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34" name="Rechte verbindingslijn 33"/>
            <p:cNvCxnSpPr>
              <a:stCxn id="59" idx="2"/>
              <a:endCxn id="44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35" name="Rechte verbindingslijn 34"/>
            <p:cNvCxnSpPr>
              <a:endCxn id="79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36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38" name="Ovaal 37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40" name="Groep 39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42" name="Afgeronde rechthoek 4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41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92" name="Groep 91"/>
          <p:cNvGrpSpPr/>
          <p:nvPr userDrawn="1"/>
        </p:nvGrpSpPr>
        <p:grpSpPr>
          <a:xfrm>
            <a:off x="12441148" y="14897"/>
            <a:ext cx="2710407" cy="3676571"/>
            <a:chOff x="12441148" y="14897"/>
            <a:chExt cx="2710407" cy="3676571"/>
          </a:xfrm>
        </p:grpSpPr>
        <p:sp>
          <p:nvSpPr>
            <p:cNvPr id="93" name="Rechthoek 92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Tabel INVOEGEN</a:t>
              </a:r>
            </a:p>
          </p:txBody>
        </p:sp>
        <p:sp>
          <p:nvSpPr>
            <p:cNvPr id="94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tabel.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tabel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95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tabel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96" name="Ovaal 95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7" name="Ovaal 96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98" name="Rechte verbindingslijn 97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9" name="Rechte verbindingslijn 98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0" name="Rechte verbindingslijn 99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1" name="Groep 100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111" name="Afgeronde rechthoek 11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2" name="Tekstvak 11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113" name="Rechte verbindingslijn 11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Gelijkbenige driehoek 11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02" name="Groep 101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103" name="Rechthoek 102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04" name="Rechthoek 103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cxnSp>
            <p:nvCxnSpPr>
              <p:cNvPr id="105" name="Rechte verbindingslijn 104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Rechte verbindingslijn 105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chte verbindingslijn 106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chte verbindingslijn 107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Rechte verbindingslijn 108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hthoek 109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66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5" hasCustomPrompt="1"/>
          </p:nvPr>
        </p:nvSpPr>
        <p:spPr>
          <a:xfrm>
            <a:off x="525164" y="1447678"/>
            <a:ext cx="11114128" cy="4064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 baseline="0"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tabel in te voegen</a:t>
            </a:r>
          </a:p>
        </p:txBody>
      </p:sp>
      <p:sp>
        <p:nvSpPr>
          <p:cNvPr id="9" name="Rechthoek 8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TABEL</a:t>
            </a:r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12441148" y="14897"/>
            <a:ext cx="2710407" cy="3676571"/>
            <a:chOff x="12441148" y="14897"/>
            <a:chExt cx="2710407" cy="3676571"/>
          </a:xfrm>
        </p:grpSpPr>
        <p:sp>
          <p:nvSpPr>
            <p:cNvPr id="12" name="Rechthoek 11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Tabel INVOEGEN</a:t>
              </a:r>
            </a:p>
          </p:txBody>
        </p:sp>
        <p:sp>
          <p:nvSpPr>
            <p:cNvPr id="13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tabel.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tabel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4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tabel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" name="Ovaal 15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7" name="Rechte verbindingslijn 16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" name="Rechte verbindingslijn 17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9" name="Rechte verbindingslijn 18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0" name="Groep 19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0" name="Afgeronde rechthoek 29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1" name="Tekstvak 30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32" name="Rechte verbindingslijn 31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Gelijkbenige driehoek 32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1" name="Groep 20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22" name="Rechthoek 21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3" name="Rechthoek 22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cxnSp>
            <p:nvCxnSpPr>
              <p:cNvPr id="24" name="Rechte verbindingslijn 23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24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25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hthoek 28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540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60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0" y="7121559"/>
            <a:ext cx="30459600" cy="32292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61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532936" y="4483460"/>
            <a:ext cx="3009600" cy="184320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42229" y="5906294"/>
            <a:ext cx="7622060" cy="496565"/>
          </a:xfrm>
        </p:spPr>
        <p:txBody>
          <a:bodyPr bIns="0" anchor="b" anchorCtr="0"/>
          <a:lstStyle>
            <a:lvl1pPr algn="r">
              <a:defRPr/>
            </a:lvl1pPr>
          </a:lstStyle>
          <a:p>
            <a:r>
              <a:rPr lang="nl-NL" dirty="0"/>
              <a:t>Afsluiting</a:t>
            </a:r>
          </a:p>
        </p:txBody>
      </p:sp>
      <p:sp>
        <p:nvSpPr>
          <p:cNvPr id="18" name="Rechthoek 17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AFSLUITING</a:t>
            </a:r>
          </a:p>
        </p:txBody>
      </p:sp>
      <p:grpSp>
        <p:nvGrpSpPr>
          <p:cNvPr id="3" name="Groep 2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91" name="Afbeelding 90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003" y="5248243"/>
              <a:ext cx="2371725" cy="1362075"/>
            </a:xfrm>
            <a:prstGeom prst="rect">
              <a:avLst/>
            </a:prstGeom>
          </p:spPr>
        </p:pic>
        <p:grpSp>
          <p:nvGrpSpPr>
            <p:cNvPr id="20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37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38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39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40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41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42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3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4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45" name="Icoontje afbeeldi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6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47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48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49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50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51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52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2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23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24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27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28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1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2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3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6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29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30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5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608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1.49284 -0.49051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48" y="-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1.45833E-6 -2.59259E-6 L -1.49284 -0.49051 " pathEditMode="relative" rAng="0" ptsTypes="AA">
                      <p:cBhvr>
                        <p:cTn dur="2500" fill="hold"/>
                        <p:tgtEl>
                          <p:spTgt spid="6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74648" y="-24537"/>
                    </p:animMotion>
                  </p:childTnLst>
                </p:cTn>
              </p:par>
            </p:tnLst>
          </p:tmpl>
        </p:tmplLst>
      </p:bldP>
      <p:bldP spid="6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11141674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2" name="Rechthoek 101"/>
          <p:cNvSpPr/>
          <p:nvPr userDrawn="1"/>
        </p:nvSpPr>
        <p:spPr>
          <a:xfrm>
            <a:off x="9003323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LEGE</a:t>
            </a:r>
            <a:r>
              <a:rPr lang="nl-NL" sz="2000" b="1" baseline="0" dirty="0">
                <a:solidFill>
                  <a:schemeClr val="accent1"/>
                </a:solidFill>
              </a:rPr>
              <a:t> SLIDE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10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04" name="Rechthoek 10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0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06" name="Ovaal 10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07" name="Ovaal 10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8" name="Ovaal 10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9" name="Ovaal 10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1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113" name="Rechte verbindingslijn 11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64" name="Afgeronde rechthoek 16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65" name="Groep 16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66" name="Rechthoek 16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7" name="Rechthoek 16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8" name="Rechthoek 16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9" name="Rechthoek 16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0" name="Rechthoek 16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1" name="Rechthoek 17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2" name="Rechthoek 17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3" name="Rechthoek 17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4" name="Rechthoek 17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5" name="Rechthoek 17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6" name="Vrije vorm 17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17" name="Groep 11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42" name="Rechthoek 14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4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5" name="Groep 14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59" name="Rechthoek 15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46" name="Groep 14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47" name="Groep 14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54" name="Rechthoek 15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48" name="Groep 14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9" name="Rechthoek 14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0" name="Rechthoek 14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1" name="Rechthoek 15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2" name="Rechthoek 15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3" name="Rechthoek 15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18" name="Groep 11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29" name="Afgeronde rechthoek 12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30" name="Groep 12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31" name="Rechthoek 13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2" name="Rechthoek 13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3" name="Rechthoek 13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4" name="Rechthoek 13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5" name="Rechthoek 13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6" name="Rechthoek 13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7" name="Rechthoek 13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" name="Vrije vorm 14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19" name="Rechte verbindingslijn 118"/>
            <p:cNvCxnSpPr>
              <a:stCxn id="144" idx="2"/>
              <a:endCxn id="12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20" name="Rechte verbindingslijn 119"/>
            <p:cNvCxnSpPr>
              <a:endCxn id="16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2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2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23" name="Ovaal 12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2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125" name="Groep 12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27" name="Afgeronde rechthoek 12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Vrije vorm 12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12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114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11141674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11141673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2" name="Rechthoek 101"/>
          <p:cNvSpPr/>
          <p:nvPr userDrawn="1"/>
        </p:nvSpPr>
        <p:spPr>
          <a:xfrm>
            <a:off x="9003323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TEKST</a:t>
            </a:r>
          </a:p>
        </p:txBody>
      </p:sp>
      <p:grpSp>
        <p:nvGrpSpPr>
          <p:cNvPr id="10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04" name="Rechthoek 10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0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06" name="Ovaal 10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07" name="Ovaal 10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8" name="Ovaal 10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9" name="Ovaal 10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1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113" name="Rechte verbindingslijn 11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64" name="Afgeronde rechthoek 16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65" name="Groep 16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66" name="Rechthoek 16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7" name="Rechthoek 16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8" name="Rechthoek 16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9" name="Rechthoek 16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0" name="Rechthoek 16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1" name="Rechthoek 17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2" name="Rechthoek 17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3" name="Rechthoek 17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4" name="Rechthoek 17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5" name="Rechthoek 17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6" name="Vrije vorm 17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17" name="Groep 11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42" name="Rechthoek 14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4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5" name="Groep 14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59" name="Rechthoek 15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46" name="Groep 14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47" name="Groep 14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54" name="Rechthoek 15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48" name="Groep 14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9" name="Rechthoek 14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0" name="Rechthoek 14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1" name="Rechthoek 15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2" name="Rechthoek 15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3" name="Rechthoek 15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18" name="Groep 11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29" name="Afgeronde rechthoek 12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30" name="Groep 12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31" name="Rechthoek 13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2" name="Rechthoek 13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3" name="Rechthoek 13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4" name="Rechthoek 13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5" name="Rechthoek 13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6" name="Rechthoek 13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7" name="Rechthoek 13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" name="Vrije vorm 14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19" name="Rechte verbindingslijn 118"/>
            <p:cNvCxnSpPr>
              <a:stCxn id="144" idx="2"/>
              <a:endCxn id="12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20" name="Rechte verbindingslijn 119"/>
            <p:cNvCxnSpPr>
              <a:endCxn id="16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2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2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23" name="Ovaal 12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2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125" name="Groep 12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27" name="Afgeronde rechthoek 12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Vrije vorm 12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12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13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% Tekst + 10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38" y="531341"/>
            <a:ext cx="9755661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38" y="951113"/>
            <a:ext cx="9755661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908886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Rechthoek 1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90% TEKST +</a:t>
            </a:r>
            <a:r>
              <a:rPr lang="nl-NL" sz="2000" b="1" baseline="0" dirty="0">
                <a:solidFill>
                  <a:schemeClr val="accent1"/>
                </a:solidFill>
              </a:rPr>
              <a:t> 10% AFBEELDING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51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2" name="Rechthoek 51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53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4" name="Ovaal 53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6" name="Ovaal 5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7" name="Ovaal 5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8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9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61" name="Rechte verbindingslijn 60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2" name="Rechte verbindingslijn 61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3" name="Rechte verbindingslijn 62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4" name="Groep 63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2" name="Afgeronde rechthoek 11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3" name="Groep 11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4" name="Rechthoek 11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11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11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Rechthoek 12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Vrije vorm 12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65" name="Groep 64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0" name="Rechthoek 89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3" name="Groep 92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07" name="Rechthoek 106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8" name="Rechthoek 107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9" name="Rechthoek 108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0" name="Rechthoek 109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1" name="Rechthoek 11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94" name="Groep 93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95" name="Groep 94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2" name="Rechthoek 101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3" name="Rechthoek 102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96" name="Groep 95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97" name="Rechthoek 96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8" name="Rechthoek 97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9" name="Rechthoek 98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0" name="Rechthoek 99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1" name="Rechthoek 100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66" name="Groep 65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77" name="Afgeronde rechthoek 76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8" name="Groep 77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9" name="Rechthoek 78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80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Vrije vorm 88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67" name="Rechte verbindingslijn 66"/>
            <p:cNvCxnSpPr>
              <a:stCxn id="92" idx="2"/>
              <a:endCxn id="77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68" name="Rechte verbindingslijn 67"/>
            <p:cNvCxnSpPr>
              <a:endCxn id="112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69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0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1" name="Ovaal 70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2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73" name="Groep 72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75" name="Afgeronde rechthoek 74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Vrije vorm 75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74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sp>
        <p:nvSpPr>
          <p:cNvPr id="127" name="Tijdelijke aanduiding voor afbeelding 126"/>
          <p:cNvSpPr>
            <a:spLocks noGrp="1"/>
          </p:cNvSpPr>
          <p:nvPr>
            <p:ph type="pic" sz="quarter" idx="16" hasCustomPrompt="1"/>
          </p:nvPr>
        </p:nvSpPr>
        <p:spPr>
          <a:xfrm>
            <a:off x="10027733" y="0"/>
            <a:ext cx="2164267" cy="6858001"/>
          </a:xfrm>
          <a:custGeom>
            <a:avLst/>
            <a:gdLst>
              <a:gd name="connsiteX0" fmla="*/ 589845 w 2164267"/>
              <a:gd name="connsiteY0" fmla="*/ 0 h 6858001"/>
              <a:gd name="connsiteX1" fmla="*/ 2164267 w 2164267"/>
              <a:gd name="connsiteY1" fmla="*/ 0 h 6858001"/>
              <a:gd name="connsiteX2" fmla="*/ 2164267 w 2164267"/>
              <a:gd name="connsiteY2" fmla="*/ 6858001 h 6858001"/>
              <a:gd name="connsiteX3" fmla="*/ 0 w 2164267"/>
              <a:gd name="connsiteY3" fmla="*/ 6858001 h 6858001"/>
              <a:gd name="connsiteX4" fmla="*/ 656437 w 2164267"/>
              <a:gd name="connsiteY4" fmla="*/ 311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4267" h="6858001">
                <a:moveTo>
                  <a:pt x="589845" y="0"/>
                </a:moveTo>
                <a:lnTo>
                  <a:pt x="2164267" y="0"/>
                </a:lnTo>
                <a:lnTo>
                  <a:pt x="2164267" y="6858001"/>
                </a:lnTo>
                <a:lnTo>
                  <a:pt x="0" y="6858001"/>
                </a:lnTo>
                <a:cubicBezTo>
                  <a:pt x="0" y="3536156"/>
                  <a:pt x="1281917" y="3432349"/>
                  <a:pt x="656437" y="31163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52000" anchor="ctr">
            <a:noAutofit/>
          </a:bodyPr>
          <a:lstStyle>
            <a:lvl1pPr algn="ctr">
              <a:lnSpc>
                <a:spcPct val="25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grpSp>
        <p:nvGrpSpPr>
          <p:cNvPr id="162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63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181" name="Groep 180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84" name="Rechthoek 183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85" name="Afbeelding 184"/>
                <p:cNvPicPr>
                  <a:picLocks noChangeAspect="1"/>
                </p:cNvPicPr>
                <p:nvPr userDrawn="1"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86" name="L-vorm 185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87" name="L-vorm 186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82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183" name="Rechthoekige driehoek 182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 dirty="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64" name="Rechthoek 163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65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66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67" name="Ovaal 166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8" name="Ovaal 167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69" name="Rechte verbindingslijn 168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0" name="Rechte verbindingslijn 169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1" name="Rechte verbindingslijn 170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172" name="Icoontje afbeeldi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173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174" name="Ovaal 173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75" name="Rechte verbindingslijn 174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76" name="Groep 175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177" name="Afgeronde rechthoek 17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78" name="Tekstvak 177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/>
                  <a:t>Invoegen</a:t>
                </a:r>
              </a:p>
            </p:txBody>
          </p:sp>
          <p:cxnSp>
            <p:nvCxnSpPr>
              <p:cNvPr id="179" name="Rechte verbindingslijn 17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Gelijkbenige driehoek 17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/>
              </a:p>
            </p:txBody>
          </p:sp>
        </p:grpSp>
      </p:grpSp>
      <p:sp>
        <p:nvSpPr>
          <p:cNvPr id="188" name="Tijdelijke aanduiding voor dianummer 5"/>
          <p:cNvSpPr txBox="1">
            <a:spLocks/>
          </p:cNvSpPr>
          <p:nvPr userDrawn="1"/>
        </p:nvSpPr>
        <p:spPr>
          <a:xfrm>
            <a:off x="10806088" y="6404709"/>
            <a:ext cx="101965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058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% Tekst + 25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5" hasCustomPrompt="1"/>
          </p:nvPr>
        </p:nvSpPr>
        <p:spPr>
          <a:xfrm>
            <a:off x="8269121" y="-1"/>
            <a:ext cx="3922881" cy="6858001"/>
          </a:xfrm>
          <a:custGeom>
            <a:avLst/>
            <a:gdLst>
              <a:gd name="connsiteX0" fmla="*/ 589845 w 5679107"/>
              <a:gd name="connsiteY0" fmla="*/ 0 h 6858000"/>
              <a:gd name="connsiteX1" fmla="*/ 3922881 w 5679107"/>
              <a:gd name="connsiteY1" fmla="*/ 0 h 6858000"/>
              <a:gd name="connsiteX2" fmla="*/ 3922881 w 5679107"/>
              <a:gd name="connsiteY2" fmla="*/ 6857999 h 6858000"/>
              <a:gd name="connsiteX3" fmla="*/ 5679107 w 5679107"/>
              <a:gd name="connsiteY3" fmla="*/ 6857999 h 6858000"/>
              <a:gd name="connsiteX4" fmla="*/ 5679107 w 5679107"/>
              <a:gd name="connsiteY4" fmla="*/ 6858000 h 6858000"/>
              <a:gd name="connsiteX5" fmla="*/ 0 w 5679107"/>
              <a:gd name="connsiteY5" fmla="*/ 6857999 h 6858000"/>
              <a:gd name="connsiteX6" fmla="*/ 656437 w 5679107"/>
              <a:gd name="connsiteY6" fmla="*/ 311632 h 6858000"/>
              <a:gd name="connsiteX0" fmla="*/ 589845 w 5679107"/>
              <a:gd name="connsiteY0" fmla="*/ 0 h 6857999"/>
              <a:gd name="connsiteX1" fmla="*/ 3922881 w 5679107"/>
              <a:gd name="connsiteY1" fmla="*/ 0 h 6857999"/>
              <a:gd name="connsiteX2" fmla="*/ 3922881 w 5679107"/>
              <a:gd name="connsiteY2" fmla="*/ 6857999 h 6857999"/>
              <a:gd name="connsiteX3" fmla="*/ 5679107 w 5679107"/>
              <a:gd name="connsiteY3" fmla="*/ 6857999 h 6857999"/>
              <a:gd name="connsiteX4" fmla="*/ 0 w 5679107"/>
              <a:gd name="connsiteY4" fmla="*/ 6857999 h 6857999"/>
              <a:gd name="connsiteX5" fmla="*/ 656437 w 5679107"/>
              <a:gd name="connsiteY5" fmla="*/ 311632 h 6857999"/>
              <a:gd name="connsiteX6" fmla="*/ 589845 w 5679107"/>
              <a:gd name="connsiteY6" fmla="*/ 0 h 6857999"/>
              <a:gd name="connsiteX0" fmla="*/ 589845 w 3922881"/>
              <a:gd name="connsiteY0" fmla="*/ 0 h 6857999"/>
              <a:gd name="connsiteX1" fmla="*/ 3922881 w 3922881"/>
              <a:gd name="connsiteY1" fmla="*/ 0 h 6857999"/>
              <a:gd name="connsiteX2" fmla="*/ 3922881 w 3922881"/>
              <a:gd name="connsiteY2" fmla="*/ 6857999 h 6857999"/>
              <a:gd name="connsiteX3" fmla="*/ 0 w 3922881"/>
              <a:gd name="connsiteY3" fmla="*/ 6857999 h 6857999"/>
              <a:gd name="connsiteX4" fmla="*/ 656437 w 3922881"/>
              <a:gd name="connsiteY4" fmla="*/ 311632 h 6857999"/>
              <a:gd name="connsiteX5" fmla="*/ 589845 w 3922881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881" h="6857999">
                <a:moveTo>
                  <a:pt x="589845" y="0"/>
                </a:moveTo>
                <a:lnTo>
                  <a:pt x="3922881" y="0"/>
                </a:lnTo>
                <a:lnTo>
                  <a:pt x="3922881" y="6857999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52000" anchor="ctr">
            <a:noAutofit/>
          </a:bodyPr>
          <a:lstStyle>
            <a:lvl1pPr algn="ctr">
              <a:lnSpc>
                <a:spcPct val="25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39" y="531341"/>
            <a:ext cx="80320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39" y="951113"/>
            <a:ext cx="80320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7443179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Rechthoek 1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75% TEKST +</a:t>
            </a:r>
            <a:r>
              <a:rPr lang="nl-NL" sz="2000" b="1" baseline="0" dirty="0">
                <a:solidFill>
                  <a:schemeClr val="accent1"/>
                </a:solidFill>
              </a:rPr>
              <a:t> 25% AFBEELDING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51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2" name="Rechthoek 51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53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4" name="Ovaal 53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6" name="Ovaal 5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7" name="Ovaal 5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8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9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61" name="Rechte verbindingslijn 60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2" name="Rechte verbindingslijn 61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3" name="Rechte verbindingslijn 62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4" name="Groep 63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2" name="Afgeronde rechthoek 11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3" name="Groep 11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4" name="Rechthoek 11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11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11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Rechthoek 12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Vrije vorm 12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65" name="Groep 64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0" name="Rechthoek 89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3" name="Groep 92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07" name="Rechthoek 106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8" name="Rechthoek 107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9" name="Rechthoek 108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0" name="Rechthoek 109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1" name="Rechthoek 11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94" name="Groep 93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95" name="Groep 94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2" name="Rechthoek 101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3" name="Rechthoek 102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96" name="Groep 95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97" name="Rechthoek 96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8" name="Rechthoek 97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9" name="Rechthoek 98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0" name="Rechthoek 99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1" name="Rechthoek 100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66" name="Groep 65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77" name="Afgeronde rechthoek 76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8" name="Groep 77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9" name="Rechthoek 78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80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Vrije vorm 88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67" name="Rechte verbindingslijn 66"/>
            <p:cNvCxnSpPr>
              <a:stCxn id="92" idx="2"/>
              <a:endCxn id="77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68" name="Rechte verbindingslijn 67"/>
            <p:cNvCxnSpPr>
              <a:endCxn id="112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69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0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1" name="Ovaal 70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2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73" name="Groep 72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75" name="Afgeronde rechthoek 74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Vrije vorm 75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74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25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26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178" name="Groep 177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81" name="Rechthoek 180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82" name="Afbeelding 181"/>
                <p:cNvPicPr>
                  <a:picLocks noChangeAspect="1"/>
                </p:cNvPicPr>
                <p:nvPr userDrawn="1"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83" name="L-vorm 182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84" name="L-vorm 183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79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180" name="Rechthoekige driehoek 179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 dirty="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27" name="Rechthoek 126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62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63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64" name="Ovaal 163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5" name="Ovaal 164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66" name="Rechte verbindingslijn 165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67" name="Rechte verbindingslijn 166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68" name="Rechte verbindingslijn 167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169" name="Icoontje afbeeldi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170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171" name="Ovaal 170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72" name="Rechte verbindingslijn 171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73" name="Groep 172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174" name="Afgeronde rechthoek 173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75" name="Tekstvak 174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/>
                  <a:t>Invoegen</a:t>
                </a:r>
              </a:p>
            </p:txBody>
          </p:sp>
          <p:cxnSp>
            <p:nvCxnSpPr>
              <p:cNvPr id="176" name="Rechte verbindingslijn 175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Gelijkbenige driehoek 176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62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ekst + 50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/>
          <p:cNvSpPr>
            <a:spLocks noGrp="1"/>
          </p:cNvSpPr>
          <p:nvPr>
            <p:ph type="pic" sz="quarter" idx="15" hasCustomPrompt="1"/>
          </p:nvPr>
        </p:nvSpPr>
        <p:spPr>
          <a:xfrm>
            <a:off x="6512893" y="0"/>
            <a:ext cx="5679107" cy="6858000"/>
          </a:xfrm>
          <a:custGeom>
            <a:avLst/>
            <a:gdLst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0 w 5760000"/>
              <a:gd name="connsiteY4" fmla="*/ 6857999 h 6858000"/>
              <a:gd name="connsiteX5" fmla="*/ 80893 w 5760000"/>
              <a:gd name="connsiteY5" fmla="*/ 6857999 h 6858000"/>
              <a:gd name="connsiteX6" fmla="*/ 737330 w 5760000"/>
              <a:gd name="connsiteY6" fmla="*/ 311632 h 6858000"/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80893 w 5760000"/>
              <a:gd name="connsiteY4" fmla="*/ 6857999 h 6858000"/>
              <a:gd name="connsiteX5" fmla="*/ 737330 w 5760000"/>
              <a:gd name="connsiteY5" fmla="*/ 311632 h 6858000"/>
              <a:gd name="connsiteX6" fmla="*/ 670738 w 5760000"/>
              <a:gd name="connsiteY6" fmla="*/ 0 h 6858000"/>
              <a:gd name="connsiteX0" fmla="*/ 589845 w 5679107"/>
              <a:gd name="connsiteY0" fmla="*/ 0 h 6858000"/>
              <a:gd name="connsiteX1" fmla="*/ 5679107 w 5679107"/>
              <a:gd name="connsiteY1" fmla="*/ 0 h 6858000"/>
              <a:gd name="connsiteX2" fmla="*/ 5679107 w 5679107"/>
              <a:gd name="connsiteY2" fmla="*/ 6858000 h 6858000"/>
              <a:gd name="connsiteX3" fmla="*/ 0 w 5679107"/>
              <a:gd name="connsiteY3" fmla="*/ 6857999 h 6858000"/>
              <a:gd name="connsiteX4" fmla="*/ 656437 w 5679107"/>
              <a:gd name="connsiteY4" fmla="*/ 311632 h 6858000"/>
              <a:gd name="connsiteX5" fmla="*/ 589845 w 567910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9107" h="6858000">
                <a:moveTo>
                  <a:pt x="589845" y="0"/>
                </a:moveTo>
                <a:lnTo>
                  <a:pt x="5679107" y="0"/>
                </a:lnTo>
                <a:lnTo>
                  <a:pt x="5679107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16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562163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2" name="Rechthoek 21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50% TEKST +</a:t>
            </a:r>
            <a:r>
              <a:rPr lang="nl-NL" sz="2000" b="1" baseline="0" dirty="0">
                <a:solidFill>
                  <a:schemeClr val="accent1"/>
                </a:solidFill>
              </a:rPr>
              <a:t> 50% AFBEELDING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58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9" name="Rechthoek 58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61" name="Ovaal 60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62" name="Ovaal 61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3" name="Ovaal 62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4" name="Ovaal 63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65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66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7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68" name="Rechte verbindingslijn 67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9" name="Rechte verbindingslijn 68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0" name="Rechte verbindingslijn 69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1" name="Groep 70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9" name="Afgeronde rechthoek 11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20" name="Groep 11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21" name="Rechthoek 12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1" name="Vrije vorm 13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72" name="Groep 71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7" name="Rechthoek 9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0" name="Groep 9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14" name="Rechthoek 11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01" name="Groep 10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02" name="Groep 10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9" name="Rechthoek 10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0" name="Rechthoek 10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1" name="Rechthoek 11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2" name="Rechthoek 11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3" name="Rechthoek 11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03" name="Groep 10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7" name="Rechthoek 10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8" name="Rechthoek 10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73" name="Groep 72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84" name="Afgeronde rechthoek 8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5" name="Groep 8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6" name="Rechthoek 8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Rechthoek 9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4" name="Rechthoek 9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5" name="Rechthoek 9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6" name="Vrije vorm 9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74" name="Rechte verbindingslijn 73"/>
            <p:cNvCxnSpPr>
              <a:stCxn id="99" idx="2"/>
              <a:endCxn id="84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75" name="Rechte verbindingslijn 74"/>
            <p:cNvCxnSpPr>
              <a:endCxn id="119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76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7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8" name="Ovaal 77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9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80" name="Groep 79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82" name="Afgeronde rechthoek 8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Vrije vorm 8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81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32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33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185" name="Groep 184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88" name="Rechthoek 187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89" name="Afbeelding 188"/>
                <p:cNvPicPr>
                  <a:picLocks noChangeAspect="1"/>
                </p:cNvPicPr>
                <p:nvPr userDrawn="1"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90" name="L-vorm 189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91" name="L-vorm 190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86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187" name="Rechthoekige driehoek 186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 dirty="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68" name="Rechthoek 167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69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70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71" name="Ovaal 170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2" name="Ovaal 171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73" name="Rechte verbindingslijn 172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4" name="Rechte verbindingslijn 173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5" name="Rechte verbindingslijn 174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176" name="Icoontje afbeeldi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177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178" name="Ovaal 177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79" name="Rechte verbindingslijn 178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80" name="Groep 179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181" name="Afgeronde rechthoek 18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82" name="Tekstvak 181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/>
                  <a:t>Invoegen</a:t>
                </a:r>
              </a:p>
            </p:txBody>
          </p:sp>
          <p:cxnSp>
            <p:nvCxnSpPr>
              <p:cNvPr id="183" name="Rechte verbindingslijn 18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Gelijkbenige driehoek 18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0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Tekst + 75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3735860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3735860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3146950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4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4040975" y="0"/>
            <a:ext cx="8151025" cy="6858002"/>
          </a:xfrm>
          <a:custGeom>
            <a:avLst/>
            <a:gdLst>
              <a:gd name="connsiteX0" fmla="*/ 589845 w 9264119"/>
              <a:gd name="connsiteY0" fmla="*/ 0 h 6858002"/>
              <a:gd name="connsiteX1" fmla="*/ 5679107 w 9264119"/>
              <a:gd name="connsiteY1" fmla="*/ 0 h 6858002"/>
              <a:gd name="connsiteX2" fmla="*/ 5679107 w 9264119"/>
              <a:gd name="connsiteY2" fmla="*/ 1 h 6858002"/>
              <a:gd name="connsiteX3" fmla="*/ 8151025 w 9264119"/>
              <a:gd name="connsiteY3" fmla="*/ 1 h 6858002"/>
              <a:gd name="connsiteX4" fmla="*/ 8151025 w 9264119"/>
              <a:gd name="connsiteY4" fmla="*/ 6858000 h 6858002"/>
              <a:gd name="connsiteX5" fmla="*/ 9264119 w 9264119"/>
              <a:gd name="connsiteY5" fmla="*/ 6858000 h 6858002"/>
              <a:gd name="connsiteX6" fmla="*/ 9264119 w 9264119"/>
              <a:gd name="connsiteY6" fmla="*/ 6858002 h 6858002"/>
              <a:gd name="connsiteX7" fmla="*/ 5679105 w 9264119"/>
              <a:gd name="connsiteY7" fmla="*/ 6858002 h 6858002"/>
              <a:gd name="connsiteX8" fmla="*/ 5679105 w 9264119"/>
              <a:gd name="connsiteY8" fmla="*/ 6858000 h 6858002"/>
              <a:gd name="connsiteX9" fmla="*/ 0 w 9264119"/>
              <a:gd name="connsiteY9" fmla="*/ 6857999 h 6858002"/>
              <a:gd name="connsiteX10" fmla="*/ 656437 w 9264119"/>
              <a:gd name="connsiteY10" fmla="*/ 311632 h 6858002"/>
              <a:gd name="connsiteX0" fmla="*/ 589845 w 9264119"/>
              <a:gd name="connsiteY0" fmla="*/ 0 h 6858002"/>
              <a:gd name="connsiteX1" fmla="*/ 5679107 w 9264119"/>
              <a:gd name="connsiteY1" fmla="*/ 0 h 6858002"/>
              <a:gd name="connsiteX2" fmla="*/ 5679107 w 9264119"/>
              <a:gd name="connsiteY2" fmla="*/ 1 h 6858002"/>
              <a:gd name="connsiteX3" fmla="*/ 8151025 w 9264119"/>
              <a:gd name="connsiteY3" fmla="*/ 1 h 6858002"/>
              <a:gd name="connsiteX4" fmla="*/ 8151025 w 9264119"/>
              <a:gd name="connsiteY4" fmla="*/ 6858000 h 6858002"/>
              <a:gd name="connsiteX5" fmla="*/ 9264119 w 9264119"/>
              <a:gd name="connsiteY5" fmla="*/ 6858000 h 6858002"/>
              <a:gd name="connsiteX6" fmla="*/ 5679105 w 9264119"/>
              <a:gd name="connsiteY6" fmla="*/ 6858002 h 6858002"/>
              <a:gd name="connsiteX7" fmla="*/ 5679105 w 9264119"/>
              <a:gd name="connsiteY7" fmla="*/ 6858000 h 6858002"/>
              <a:gd name="connsiteX8" fmla="*/ 0 w 9264119"/>
              <a:gd name="connsiteY8" fmla="*/ 6857999 h 6858002"/>
              <a:gd name="connsiteX9" fmla="*/ 656437 w 9264119"/>
              <a:gd name="connsiteY9" fmla="*/ 311632 h 6858002"/>
              <a:gd name="connsiteX10" fmla="*/ 589845 w 9264119"/>
              <a:gd name="connsiteY10" fmla="*/ 0 h 6858002"/>
              <a:gd name="connsiteX0" fmla="*/ 589845 w 8151025"/>
              <a:gd name="connsiteY0" fmla="*/ 0 h 6858002"/>
              <a:gd name="connsiteX1" fmla="*/ 5679107 w 8151025"/>
              <a:gd name="connsiteY1" fmla="*/ 0 h 6858002"/>
              <a:gd name="connsiteX2" fmla="*/ 5679107 w 8151025"/>
              <a:gd name="connsiteY2" fmla="*/ 1 h 6858002"/>
              <a:gd name="connsiteX3" fmla="*/ 8151025 w 8151025"/>
              <a:gd name="connsiteY3" fmla="*/ 1 h 6858002"/>
              <a:gd name="connsiteX4" fmla="*/ 8151025 w 8151025"/>
              <a:gd name="connsiteY4" fmla="*/ 6858000 h 6858002"/>
              <a:gd name="connsiteX5" fmla="*/ 5679105 w 8151025"/>
              <a:gd name="connsiteY5" fmla="*/ 6858002 h 6858002"/>
              <a:gd name="connsiteX6" fmla="*/ 5679105 w 8151025"/>
              <a:gd name="connsiteY6" fmla="*/ 6858000 h 6858002"/>
              <a:gd name="connsiteX7" fmla="*/ 0 w 8151025"/>
              <a:gd name="connsiteY7" fmla="*/ 6857999 h 6858002"/>
              <a:gd name="connsiteX8" fmla="*/ 656437 w 8151025"/>
              <a:gd name="connsiteY8" fmla="*/ 311632 h 6858002"/>
              <a:gd name="connsiteX9" fmla="*/ 589845 w 8151025"/>
              <a:gd name="connsiteY9" fmla="*/ 0 h 6858002"/>
              <a:gd name="connsiteX0" fmla="*/ 589845 w 8151025"/>
              <a:gd name="connsiteY0" fmla="*/ 0 h 6858002"/>
              <a:gd name="connsiteX1" fmla="*/ 5679107 w 8151025"/>
              <a:gd name="connsiteY1" fmla="*/ 0 h 6858002"/>
              <a:gd name="connsiteX2" fmla="*/ 8151025 w 8151025"/>
              <a:gd name="connsiteY2" fmla="*/ 1 h 6858002"/>
              <a:gd name="connsiteX3" fmla="*/ 8151025 w 8151025"/>
              <a:gd name="connsiteY3" fmla="*/ 6858000 h 6858002"/>
              <a:gd name="connsiteX4" fmla="*/ 5679105 w 8151025"/>
              <a:gd name="connsiteY4" fmla="*/ 6858002 h 6858002"/>
              <a:gd name="connsiteX5" fmla="*/ 5679105 w 8151025"/>
              <a:gd name="connsiteY5" fmla="*/ 6858000 h 6858002"/>
              <a:gd name="connsiteX6" fmla="*/ 0 w 8151025"/>
              <a:gd name="connsiteY6" fmla="*/ 6857999 h 6858002"/>
              <a:gd name="connsiteX7" fmla="*/ 656437 w 8151025"/>
              <a:gd name="connsiteY7" fmla="*/ 311632 h 6858002"/>
              <a:gd name="connsiteX8" fmla="*/ 589845 w 8151025"/>
              <a:gd name="connsiteY8" fmla="*/ 0 h 6858002"/>
              <a:gd name="connsiteX0" fmla="*/ 589845 w 8151025"/>
              <a:gd name="connsiteY0" fmla="*/ 0 h 6858002"/>
              <a:gd name="connsiteX1" fmla="*/ 8151025 w 8151025"/>
              <a:gd name="connsiteY1" fmla="*/ 1 h 6858002"/>
              <a:gd name="connsiteX2" fmla="*/ 8151025 w 8151025"/>
              <a:gd name="connsiteY2" fmla="*/ 6858000 h 6858002"/>
              <a:gd name="connsiteX3" fmla="*/ 5679105 w 8151025"/>
              <a:gd name="connsiteY3" fmla="*/ 6858002 h 6858002"/>
              <a:gd name="connsiteX4" fmla="*/ 5679105 w 8151025"/>
              <a:gd name="connsiteY4" fmla="*/ 6858000 h 6858002"/>
              <a:gd name="connsiteX5" fmla="*/ 0 w 8151025"/>
              <a:gd name="connsiteY5" fmla="*/ 6857999 h 6858002"/>
              <a:gd name="connsiteX6" fmla="*/ 656437 w 8151025"/>
              <a:gd name="connsiteY6" fmla="*/ 311632 h 6858002"/>
              <a:gd name="connsiteX7" fmla="*/ 589845 w 8151025"/>
              <a:gd name="connsiteY7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1025" h="6858002">
                <a:moveTo>
                  <a:pt x="589845" y="0"/>
                </a:moveTo>
                <a:lnTo>
                  <a:pt x="8151025" y="1"/>
                </a:lnTo>
                <a:lnTo>
                  <a:pt x="8151025" y="6858000"/>
                </a:lnTo>
                <a:lnTo>
                  <a:pt x="5679105" y="6858002"/>
                </a:lnTo>
                <a:lnTo>
                  <a:pt x="5679105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57" name="Rechthoek 56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25% TEKST +</a:t>
            </a:r>
            <a:r>
              <a:rPr lang="nl-NL" sz="2000" b="1" baseline="0" dirty="0">
                <a:solidFill>
                  <a:schemeClr val="accent1"/>
                </a:solidFill>
              </a:rPr>
              <a:t> 75% AFBEELDING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9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94" name="Rechthoek 9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9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96" name="Ovaal 9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7" name="Ovaal 9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8" name="Ovaal 9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9" name="Ovaal 9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0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0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103" name="Rechte verbindingslijn 10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4" name="Rechte verbindingslijn 10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5" name="Rechte verbindingslijn 10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6" name="Groep 10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54" name="Afgeronde rechthoek 15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55" name="Groep 15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56" name="Rechthoek 15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7" name="Rechthoek 15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8" name="Rechthoek 15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9" name="Rechthoek 15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4" name="Rechthoek 16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5" name="Rechthoek 16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6" name="Vrije vorm 16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07" name="Groep 10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32" name="Rechthoek 13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4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5" name="Groep 13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0" name="Rechthoek 14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1" name="Rechthoek 15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2" name="Rechthoek 15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3" name="Rechthoek 15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36" name="Groep 13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37" name="Groep 13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4" name="Rechthoek 14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" name="Rechthoek 14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6" name="Rechthoek 14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7" name="Rechthoek 14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8" name="Rechthoek 14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38" name="Groep 13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39" name="Rechthoek 13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0" name="Rechthoek 13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1" name="Rechthoek 14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" name="Rechthoek 14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" name="Rechthoek 14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08" name="Groep 10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19" name="Afgeronde rechthoek 11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20" name="Groep 11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21" name="Rechthoek 12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1" name="Vrije vorm 13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09" name="Rechte verbindingslijn 108"/>
            <p:cNvCxnSpPr>
              <a:stCxn id="134" idx="2"/>
              <a:endCxn id="11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10" name="Rechte verbindingslijn 109"/>
            <p:cNvCxnSpPr>
              <a:endCxn id="15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13" name="Ovaal 11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1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115" name="Groep 11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17" name="Afgeronde rechthoek 11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" name="Vrije vorm 11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11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67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68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220" name="Groep 219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223" name="Rechthoek 222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224" name="Afbeelding 223"/>
                <p:cNvPicPr>
                  <a:picLocks noChangeAspect="1"/>
                </p:cNvPicPr>
                <p:nvPr userDrawn="1"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225" name="L-vorm 224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26" name="L-vorm 225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21" name="Tekstvak 76"/>
              <p:cNvSpPr txBox="1"/>
              <p:nvPr userDrawn="1"/>
            </p:nvSpPr>
            <p:spPr>
              <a:xfrm>
                <a:off x="13143038" y="6165304"/>
                <a:ext cx="779464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222" name="Rechthoekige driehoek 221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 dirty="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203" name="Rechthoek 202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204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205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206" name="Ovaal 205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07" name="Ovaal 206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08" name="Rechte verbindingslijn 207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209" name="Rechte verbindingslijn 208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210" name="Rechte verbindingslijn 209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211" name="Icoontje afbeeldi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212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213" name="Ovaal 212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214" name="Rechte verbindingslijn 213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215" name="Groep 214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216" name="Afgeronde rechthoek 215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17" name="Tekstvak 216"/>
              <p:cNvSpPr txBox="1"/>
              <p:nvPr/>
            </p:nvSpPr>
            <p:spPr>
              <a:xfrm>
                <a:off x="13573594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/>
                  <a:t>Invoegen</a:t>
                </a:r>
              </a:p>
            </p:txBody>
          </p:sp>
          <p:cxnSp>
            <p:nvCxnSpPr>
              <p:cNvPr id="218" name="Rechte verbindingslijn 217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" name="Gelijkbenige driehoek 218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69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eelding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1" cy="6858001"/>
          </a:xfrm>
          <a:custGeom>
            <a:avLst/>
            <a:gdLst>
              <a:gd name="connsiteX0" fmla="*/ 1219200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  <a:gd name="connsiteX4" fmla="*/ 0 w 12192001"/>
              <a:gd name="connsiteY4" fmla="*/ 1942257 h 6858001"/>
              <a:gd name="connsiteX5" fmla="*/ 217289 w 12192001"/>
              <a:gd name="connsiteY5" fmla="*/ 1939671 h 6858001"/>
              <a:gd name="connsiteX6" fmla="*/ 12192000 w 12192001"/>
              <a:gd name="connsiteY6" fmla="*/ 40755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8001">
                <a:moveTo>
                  <a:pt x="1219200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lnTo>
                  <a:pt x="0" y="1942257"/>
                </a:lnTo>
                <a:lnTo>
                  <a:pt x="217289" y="1939671"/>
                </a:lnTo>
                <a:cubicBezTo>
                  <a:pt x="4208859" y="1834288"/>
                  <a:pt x="5805487" y="407554"/>
                  <a:pt x="12192000" y="40755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13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522783" y="5777461"/>
            <a:ext cx="1162800" cy="712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4809917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AFBEELDING +  TITEL</a:t>
            </a:r>
          </a:p>
        </p:txBody>
      </p:sp>
      <p:grpSp>
        <p:nvGrpSpPr>
          <p:cNvPr id="46" name="Groep 45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47" name="Afbeelding 4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038" y="5217479"/>
              <a:ext cx="2371725" cy="1323975"/>
            </a:xfrm>
            <a:prstGeom prst="rect">
              <a:avLst/>
            </a:prstGeom>
          </p:spPr>
        </p:pic>
        <p:grpSp>
          <p:nvGrpSpPr>
            <p:cNvPr id="48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64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65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66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67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68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69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0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1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72" name="Icoontje afbeeldi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73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74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75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76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77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78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79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9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50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51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54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55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58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59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0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1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2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3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56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57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52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9818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1" cy="6858001"/>
          </a:xfrm>
          <a:custGeom>
            <a:avLst/>
            <a:gdLst>
              <a:gd name="connsiteX0" fmla="*/ 1219200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  <a:gd name="connsiteX4" fmla="*/ 0 w 12192001"/>
              <a:gd name="connsiteY4" fmla="*/ 407554 h 6858001"/>
              <a:gd name="connsiteX5" fmla="*/ 11974711 w 12192001"/>
              <a:gd name="connsiteY5" fmla="*/ 1939671 h 6858001"/>
              <a:gd name="connsiteX6" fmla="*/ 12192000 w 12192001"/>
              <a:gd name="connsiteY6" fmla="*/ 194225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8001">
                <a:moveTo>
                  <a:pt x="1219200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lnTo>
                  <a:pt x="0" y="407554"/>
                </a:lnTo>
                <a:cubicBezTo>
                  <a:pt x="6386513" y="407554"/>
                  <a:pt x="7983141" y="1834288"/>
                  <a:pt x="11974711" y="1939671"/>
                </a:cubicBezTo>
                <a:lnTo>
                  <a:pt x="12192000" y="19422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13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522783" y="5777461"/>
            <a:ext cx="1162800" cy="712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20" name="Rechthoek 19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AFBEELDING +</a:t>
            </a:r>
            <a:r>
              <a:rPr lang="nl-NL" sz="2000" b="1" baseline="0" dirty="0">
                <a:solidFill>
                  <a:schemeClr val="accent1"/>
                </a:solidFill>
              </a:rPr>
              <a:t> TITEL 2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2" name="Groep 1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57" name="Afbeelding 5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038" y="5217479"/>
              <a:ext cx="2371725" cy="1323975"/>
            </a:xfrm>
            <a:prstGeom prst="rect">
              <a:avLst/>
            </a:prstGeom>
          </p:spPr>
        </p:pic>
        <p:grpSp>
          <p:nvGrpSpPr>
            <p:cNvPr id="23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40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41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42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43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44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45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6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7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48" name="Icoontje afbeeldi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9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50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51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52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53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54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55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26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27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30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31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4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6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7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8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9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32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33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8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8" name="Titel 1"/>
          <p:cNvSpPr>
            <a:spLocks noGrp="1"/>
          </p:cNvSpPr>
          <p:nvPr>
            <p:ph type="title" hasCustomPrompt="1"/>
          </p:nvPr>
        </p:nvSpPr>
        <p:spPr>
          <a:xfrm>
            <a:off x="6863423" y="531341"/>
            <a:ext cx="4809917" cy="496565"/>
          </a:xfrm>
        </p:spPr>
        <p:txBody>
          <a:bodyPr/>
          <a:lstStyle>
            <a:lvl1pPr algn="r">
              <a:defRPr/>
            </a:lvl1pPr>
          </a:lstStyle>
          <a:p>
            <a:r>
              <a:rPr lang="nl-NL" dirty="0"/>
              <a:t>Klik hier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7188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31340" y="531341"/>
            <a:ext cx="11141674" cy="49656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1340" y="1458098"/>
            <a:ext cx="11142000" cy="486615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nl-NL" dirty="0"/>
              <a:t>Platte tekst</a:t>
            </a:r>
          </a:p>
          <a:p>
            <a:pPr lvl="1"/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3"/>
            <a:r>
              <a:rPr lang="nl-NL" dirty="0"/>
              <a:t>Kopje</a:t>
            </a:r>
          </a:p>
          <a:p>
            <a:pPr lvl="4"/>
            <a:r>
              <a:rPr lang="nl-NL" dirty="0"/>
              <a:t>Cursief</a:t>
            </a:r>
          </a:p>
          <a:p>
            <a:pPr lvl="5"/>
            <a:r>
              <a:rPr lang="nl-NL" dirty="0"/>
              <a:t>Platte tekst</a:t>
            </a:r>
          </a:p>
          <a:p>
            <a:pPr lvl="6"/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Kopje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653688" y="6252309"/>
            <a:ext cx="101965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51" name="Logo"/>
          <p:cNvGrpSpPr/>
          <p:nvPr userDrawn="1"/>
        </p:nvGrpSpPr>
        <p:grpSpPr>
          <a:xfrm>
            <a:off x="523936" y="5777033"/>
            <a:ext cx="1161968" cy="712167"/>
            <a:chOff x="3341688" y="2430896"/>
            <a:chExt cx="5555177" cy="3404754"/>
          </a:xfrm>
        </p:grpSpPr>
        <p:sp>
          <p:nvSpPr>
            <p:cNvPr id="152" name="Freeform 6"/>
            <p:cNvSpPr>
              <a:spLocks/>
            </p:cNvSpPr>
            <p:nvPr userDrawn="1"/>
          </p:nvSpPr>
          <p:spPr bwMode="auto">
            <a:xfrm>
              <a:off x="7700760" y="2430896"/>
              <a:ext cx="956292" cy="549695"/>
            </a:xfrm>
            <a:custGeom>
              <a:avLst/>
              <a:gdLst>
                <a:gd name="T0" fmla="*/ 771 w 969"/>
                <a:gd name="T1" fmla="*/ 0 h 557"/>
                <a:gd name="T2" fmla="*/ 836 w 969"/>
                <a:gd name="T3" fmla="*/ 7 h 557"/>
                <a:gd name="T4" fmla="*/ 901 w 969"/>
                <a:gd name="T5" fmla="*/ 24 h 557"/>
                <a:gd name="T6" fmla="*/ 969 w 969"/>
                <a:gd name="T7" fmla="*/ 51 h 557"/>
                <a:gd name="T8" fmla="*/ 939 w 969"/>
                <a:gd name="T9" fmla="*/ 123 h 557"/>
                <a:gd name="T10" fmla="*/ 903 w 969"/>
                <a:gd name="T11" fmla="*/ 186 h 557"/>
                <a:gd name="T12" fmla="*/ 864 w 969"/>
                <a:gd name="T13" fmla="*/ 244 h 557"/>
                <a:gd name="T14" fmla="*/ 819 w 969"/>
                <a:gd name="T15" fmla="*/ 294 h 557"/>
                <a:gd name="T16" fmla="*/ 771 w 969"/>
                <a:gd name="T17" fmla="*/ 336 h 557"/>
                <a:gd name="T18" fmla="*/ 720 w 969"/>
                <a:gd name="T19" fmla="*/ 376 h 557"/>
                <a:gd name="T20" fmla="*/ 667 w 969"/>
                <a:gd name="T21" fmla="*/ 408 h 557"/>
                <a:gd name="T22" fmla="*/ 609 w 969"/>
                <a:gd name="T23" fmla="*/ 437 h 557"/>
                <a:gd name="T24" fmla="*/ 549 w 969"/>
                <a:gd name="T25" fmla="*/ 461 h 557"/>
                <a:gd name="T26" fmla="*/ 486 w 969"/>
                <a:gd name="T27" fmla="*/ 482 h 557"/>
                <a:gd name="T28" fmla="*/ 421 w 969"/>
                <a:gd name="T29" fmla="*/ 497 h 557"/>
                <a:gd name="T30" fmla="*/ 355 w 969"/>
                <a:gd name="T31" fmla="*/ 512 h 557"/>
                <a:gd name="T32" fmla="*/ 287 w 969"/>
                <a:gd name="T33" fmla="*/ 524 h 557"/>
                <a:gd name="T34" fmla="*/ 217 w 969"/>
                <a:gd name="T35" fmla="*/ 533 h 557"/>
                <a:gd name="T36" fmla="*/ 145 w 969"/>
                <a:gd name="T37" fmla="*/ 541 h 557"/>
                <a:gd name="T38" fmla="*/ 73 w 969"/>
                <a:gd name="T39" fmla="*/ 550 h 557"/>
                <a:gd name="T40" fmla="*/ 0 w 969"/>
                <a:gd name="T41" fmla="*/ 557 h 557"/>
                <a:gd name="T42" fmla="*/ 58 w 969"/>
                <a:gd name="T43" fmla="*/ 490 h 557"/>
                <a:gd name="T44" fmla="*/ 116 w 969"/>
                <a:gd name="T45" fmla="*/ 424 h 557"/>
                <a:gd name="T46" fmla="*/ 174 w 969"/>
                <a:gd name="T47" fmla="*/ 360 h 557"/>
                <a:gd name="T48" fmla="*/ 230 w 969"/>
                <a:gd name="T49" fmla="*/ 301 h 557"/>
                <a:gd name="T50" fmla="*/ 288 w 969"/>
                <a:gd name="T51" fmla="*/ 243 h 557"/>
                <a:gd name="T52" fmla="*/ 346 w 969"/>
                <a:gd name="T53" fmla="*/ 190 h 557"/>
                <a:gd name="T54" fmla="*/ 404 w 969"/>
                <a:gd name="T55" fmla="*/ 143 h 557"/>
                <a:gd name="T56" fmla="*/ 464 w 969"/>
                <a:gd name="T57" fmla="*/ 101 h 557"/>
                <a:gd name="T58" fmla="*/ 524 w 969"/>
                <a:gd name="T59" fmla="*/ 65 h 557"/>
                <a:gd name="T60" fmla="*/ 584 w 969"/>
                <a:gd name="T61" fmla="*/ 36 h 557"/>
                <a:gd name="T62" fmla="*/ 645 w 969"/>
                <a:gd name="T63" fmla="*/ 15 h 557"/>
                <a:gd name="T64" fmla="*/ 707 w 969"/>
                <a:gd name="T65" fmla="*/ 3 h 557"/>
                <a:gd name="T66" fmla="*/ 771 w 969"/>
                <a:gd name="T67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9" h="557">
                  <a:moveTo>
                    <a:pt x="771" y="0"/>
                  </a:moveTo>
                  <a:lnTo>
                    <a:pt x="836" y="7"/>
                  </a:lnTo>
                  <a:lnTo>
                    <a:pt x="901" y="24"/>
                  </a:lnTo>
                  <a:lnTo>
                    <a:pt x="969" y="51"/>
                  </a:lnTo>
                  <a:lnTo>
                    <a:pt x="939" y="123"/>
                  </a:lnTo>
                  <a:lnTo>
                    <a:pt x="903" y="186"/>
                  </a:lnTo>
                  <a:lnTo>
                    <a:pt x="864" y="244"/>
                  </a:lnTo>
                  <a:lnTo>
                    <a:pt x="819" y="294"/>
                  </a:lnTo>
                  <a:lnTo>
                    <a:pt x="771" y="336"/>
                  </a:lnTo>
                  <a:lnTo>
                    <a:pt x="720" y="376"/>
                  </a:lnTo>
                  <a:lnTo>
                    <a:pt x="667" y="408"/>
                  </a:lnTo>
                  <a:lnTo>
                    <a:pt x="609" y="437"/>
                  </a:lnTo>
                  <a:lnTo>
                    <a:pt x="549" y="461"/>
                  </a:lnTo>
                  <a:lnTo>
                    <a:pt x="486" y="482"/>
                  </a:lnTo>
                  <a:lnTo>
                    <a:pt x="421" y="497"/>
                  </a:lnTo>
                  <a:lnTo>
                    <a:pt x="355" y="512"/>
                  </a:lnTo>
                  <a:lnTo>
                    <a:pt x="287" y="524"/>
                  </a:lnTo>
                  <a:lnTo>
                    <a:pt x="217" y="533"/>
                  </a:lnTo>
                  <a:lnTo>
                    <a:pt x="145" y="541"/>
                  </a:lnTo>
                  <a:lnTo>
                    <a:pt x="73" y="550"/>
                  </a:lnTo>
                  <a:lnTo>
                    <a:pt x="0" y="557"/>
                  </a:lnTo>
                  <a:lnTo>
                    <a:pt x="58" y="490"/>
                  </a:lnTo>
                  <a:lnTo>
                    <a:pt x="116" y="424"/>
                  </a:lnTo>
                  <a:lnTo>
                    <a:pt x="174" y="360"/>
                  </a:lnTo>
                  <a:lnTo>
                    <a:pt x="230" y="301"/>
                  </a:lnTo>
                  <a:lnTo>
                    <a:pt x="288" y="243"/>
                  </a:lnTo>
                  <a:lnTo>
                    <a:pt x="346" y="190"/>
                  </a:lnTo>
                  <a:lnTo>
                    <a:pt x="404" y="143"/>
                  </a:lnTo>
                  <a:lnTo>
                    <a:pt x="464" y="101"/>
                  </a:lnTo>
                  <a:lnTo>
                    <a:pt x="524" y="65"/>
                  </a:lnTo>
                  <a:lnTo>
                    <a:pt x="584" y="36"/>
                  </a:lnTo>
                  <a:lnTo>
                    <a:pt x="645" y="15"/>
                  </a:lnTo>
                  <a:lnTo>
                    <a:pt x="707" y="3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3" name="Freeform 7"/>
            <p:cNvSpPr>
              <a:spLocks/>
            </p:cNvSpPr>
            <p:nvPr userDrawn="1"/>
          </p:nvSpPr>
          <p:spPr bwMode="auto">
            <a:xfrm>
              <a:off x="6069439" y="2508860"/>
              <a:ext cx="947410" cy="594105"/>
            </a:xfrm>
            <a:custGeom>
              <a:avLst/>
              <a:gdLst>
                <a:gd name="T0" fmla="*/ 823 w 960"/>
                <a:gd name="T1" fmla="*/ 0 h 602"/>
                <a:gd name="T2" fmla="*/ 890 w 960"/>
                <a:gd name="T3" fmla="*/ 8 h 602"/>
                <a:gd name="T4" fmla="*/ 960 w 960"/>
                <a:gd name="T5" fmla="*/ 27 h 602"/>
                <a:gd name="T6" fmla="*/ 929 w 960"/>
                <a:gd name="T7" fmla="*/ 104 h 602"/>
                <a:gd name="T8" fmla="*/ 895 w 960"/>
                <a:gd name="T9" fmla="*/ 174 h 602"/>
                <a:gd name="T10" fmla="*/ 857 w 960"/>
                <a:gd name="T11" fmla="*/ 235 h 602"/>
                <a:gd name="T12" fmla="*/ 814 w 960"/>
                <a:gd name="T13" fmla="*/ 290 h 602"/>
                <a:gd name="T14" fmla="*/ 767 w 960"/>
                <a:gd name="T15" fmla="*/ 339 h 602"/>
                <a:gd name="T16" fmla="*/ 717 w 960"/>
                <a:gd name="T17" fmla="*/ 382 h 602"/>
                <a:gd name="T18" fmla="*/ 662 w 960"/>
                <a:gd name="T19" fmla="*/ 420 h 602"/>
                <a:gd name="T20" fmla="*/ 606 w 960"/>
                <a:gd name="T21" fmla="*/ 452 h 602"/>
                <a:gd name="T22" fmla="*/ 546 w 960"/>
                <a:gd name="T23" fmla="*/ 479 h 602"/>
                <a:gd name="T24" fmla="*/ 485 w 960"/>
                <a:gd name="T25" fmla="*/ 503 h 602"/>
                <a:gd name="T26" fmla="*/ 420 w 960"/>
                <a:gd name="T27" fmla="*/ 524 h 602"/>
                <a:gd name="T28" fmla="*/ 353 w 960"/>
                <a:gd name="T29" fmla="*/ 543 h 602"/>
                <a:gd name="T30" fmla="*/ 287 w 960"/>
                <a:gd name="T31" fmla="*/ 558 h 602"/>
                <a:gd name="T32" fmla="*/ 217 w 960"/>
                <a:gd name="T33" fmla="*/ 570 h 602"/>
                <a:gd name="T34" fmla="*/ 145 w 960"/>
                <a:gd name="T35" fmla="*/ 582 h 602"/>
                <a:gd name="T36" fmla="*/ 73 w 960"/>
                <a:gd name="T37" fmla="*/ 592 h 602"/>
                <a:gd name="T38" fmla="*/ 0 w 960"/>
                <a:gd name="T39" fmla="*/ 602 h 602"/>
                <a:gd name="T40" fmla="*/ 56 w 960"/>
                <a:gd name="T41" fmla="*/ 538 h 602"/>
                <a:gd name="T42" fmla="*/ 113 w 960"/>
                <a:gd name="T43" fmla="*/ 473 h 602"/>
                <a:gd name="T44" fmla="*/ 169 w 960"/>
                <a:gd name="T45" fmla="*/ 409 h 602"/>
                <a:gd name="T46" fmla="*/ 224 w 960"/>
                <a:gd name="T47" fmla="*/ 348 h 602"/>
                <a:gd name="T48" fmla="*/ 280 w 960"/>
                <a:gd name="T49" fmla="*/ 288 h 602"/>
                <a:gd name="T50" fmla="*/ 338 w 960"/>
                <a:gd name="T51" fmla="*/ 234 h 602"/>
                <a:gd name="T52" fmla="*/ 394 w 960"/>
                <a:gd name="T53" fmla="*/ 182 h 602"/>
                <a:gd name="T54" fmla="*/ 453 w 960"/>
                <a:gd name="T55" fmla="*/ 134 h 602"/>
                <a:gd name="T56" fmla="*/ 511 w 960"/>
                <a:gd name="T57" fmla="*/ 94 h 602"/>
                <a:gd name="T58" fmla="*/ 570 w 960"/>
                <a:gd name="T59" fmla="*/ 59 h 602"/>
                <a:gd name="T60" fmla="*/ 632 w 960"/>
                <a:gd name="T61" fmla="*/ 32 h 602"/>
                <a:gd name="T62" fmla="*/ 695 w 960"/>
                <a:gd name="T63" fmla="*/ 12 h 602"/>
                <a:gd name="T64" fmla="*/ 758 w 960"/>
                <a:gd name="T65" fmla="*/ 1 h 602"/>
                <a:gd name="T66" fmla="*/ 823 w 960"/>
                <a:gd name="T67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0" h="602">
                  <a:moveTo>
                    <a:pt x="823" y="0"/>
                  </a:moveTo>
                  <a:lnTo>
                    <a:pt x="890" y="8"/>
                  </a:lnTo>
                  <a:lnTo>
                    <a:pt x="960" y="27"/>
                  </a:lnTo>
                  <a:lnTo>
                    <a:pt x="929" y="104"/>
                  </a:lnTo>
                  <a:lnTo>
                    <a:pt x="895" y="174"/>
                  </a:lnTo>
                  <a:lnTo>
                    <a:pt x="857" y="235"/>
                  </a:lnTo>
                  <a:lnTo>
                    <a:pt x="814" y="290"/>
                  </a:lnTo>
                  <a:lnTo>
                    <a:pt x="767" y="339"/>
                  </a:lnTo>
                  <a:lnTo>
                    <a:pt x="717" y="382"/>
                  </a:lnTo>
                  <a:lnTo>
                    <a:pt x="662" y="420"/>
                  </a:lnTo>
                  <a:lnTo>
                    <a:pt x="606" y="452"/>
                  </a:lnTo>
                  <a:lnTo>
                    <a:pt x="546" y="479"/>
                  </a:lnTo>
                  <a:lnTo>
                    <a:pt x="485" y="503"/>
                  </a:lnTo>
                  <a:lnTo>
                    <a:pt x="420" y="524"/>
                  </a:lnTo>
                  <a:lnTo>
                    <a:pt x="353" y="543"/>
                  </a:lnTo>
                  <a:lnTo>
                    <a:pt x="287" y="558"/>
                  </a:lnTo>
                  <a:lnTo>
                    <a:pt x="217" y="570"/>
                  </a:lnTo>
                  <a:lnTo>
                    <a:pt x="145" y="582"/>
                  </a:lnTo>
                  <a:lnTo>
                    <a:pt x="73" y="592"/>
                  </a:lnTo>
                  <a:lnTo>
                    <a:pt x="0" y="602"/>
                  </a:lnTo>
                  <a:lnTo>
                    <a:pt x="56" y="538"/>
                  </a:lnTo>
                  <a:lnTo>
                    <a:pt x="113" y="473"/>
                  </a:lnTo>
                  <a:lnTo>
                    <a:pt x="169" y="409"/>
                  </a:lnTo>
                  <a:lnTo>
                    <a:pt x="224" y="348"/>
                  </a:lnTo>
                  <a:lnTo>
                    <a:pt x="280" y="288"/>
                  </a:lnTo>
                  <a:lnTo>
                    <a:pt x="338" y="234"/>
                  </a:lnTo>
                  <a:lnTo>
                    <a:pt x="394" y="182"/>
                  </a:lnTo>
                  <a:lnTo>
                    <a:pt x="453" y="134"/>
                  </a:lnTo>
                  <a:lnTo>
                    <a:pt x="511" y="94"/>
                  </a:lnTo>
                  <a:lnTo>
                    <a:pt x="570" y="59"/>
                  </a:lnTo>
                  <a:lnTo>
                    <a:pt x="632" y="32"/>
                  </a:lnTo>
                  <a:lnTo>
                    <a:pt x="695" y="12"/>
                  </a:lnTo>
                  <a:lnTo>
                    <a:pt x="758" y="1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4" name="Freeform 8"/>
            <p:cNvSpPr>
              <a:spLocks/>
            </p:cNvSpPr>
            <p:nvPr userDrawn="1"/>
          </p:nvSpPr>
          <p:spPr bwMode="auto">
            <a:xfrm>
              <a:off x="6562881" y="2811834"/>
              <a:ext cx="957279" cy="566472"/>
            </a:xfrm>
            <a:custGeom>
              <a:avLst/>
              <a:gdLst>
                <a:gd name="T0" fmla="*/ 770 w 970"/>
                <a:gd name="T1" fmla="*/ 0 h 574"/>
                <a:gd name="T2" fmla="*/ 837 w 970"/>
                <a:gd name="T3" fmla="*/ 2 h 574"/>
                <a:gd name="T4" fmla="*/ 903 w 970"/>
                <a:gd name="T5" fmla="*/ 15 h 574"/>
                <a:gd name="T6" fmla="*/ 970 w 970"/>
                <a:gd name="T7" fmla="*/ 39 h 574"/>
                <a:gd name="T8" fmla="*/ 939 w 970"/>
                <a:gd name="T9" fmla="*/ 114 h 574"/>
                <a:gd name="T10" fmla="*/ 903 w 970"/>
                <a:gd name="T11" fmla="*/ 183 h 574"/>
                <a:gd name="T12" fmla="*/ 864 w 970"/>
                <a:gd name="T13" fmla="*/ 244 h 574"/>
                <a:gd name="T14" fmla="*/ 820 w 970"/>
                <a:gd name="T15" fmla="*/ 297 h 574"/>
                <a:gd name="T16" fmla="*/ 772 w 970"/>
                <a:gd name="T17" fmla="*/ 345 h 574"/>
                <a:gd name="T18" fmla="*/ 721 w 970"/>
                <a:gd name="T19" fmla="*/ 384 h 574"/>
                <a:gd name="T20" fmla="*/ 666 w 970"/>
                <a:gd name="T21" fmla="*/ 420 h 574"/>
                <a:gd name="T22" fmla="*/ 608 w 970"/>
                <a:gd name="T23" fmla="*/ 451 h 574"/>
                <a:gd name="T24" fmla="*/ 548 w 970"/>
                <a:gd name="T25" fmla="*/ 477 h 574"/>
                <a:gd name="T26" fmla="*/ 485 w 970"/>
                <a:gd name="T27" fmla="*/ 497 h 574"/>
                <a:gd name="T28" fmla="*/ 420 w 970"/>
                <a:gd name="T29" fmla="*/ 516 h 574"/>
                <a:gd name="T30" fmla="*/ 354 w 970"/>
                <a:gd name="T31" fmla="*/ 529 h 574"/>
                <a:gd name="T32" fmla="*/ 285 w 970"/>
                <a:gd name="T33" fmla="*/ 541 h 574"/>
                <a:gd name="T34" fmla="*/ 215 w 970"/>
                <a:gd name="T35" fmla="*/ 552 h 574"/>
                <a:gd name="T36" fmla="*/ 145 w 970"/>
                <a:gd name="T37" fmla="*/ 560 h 574"/>
                <a:gd name="T38" fmla="*/ 72 w 970"/>
                <a:gd name="T39" fmla="*/ 567 h 574"/>
                <a:gd name="T40" fmla="*/ 0 w 970"/>
                <a:gd name="T41" fmla="*/ 574 h 574"/>
                <a:gd name="T42" fmla="*/ 57 w 970"/>
                <a:gd name="T43" fmla="*/ 509 h 574"/>
                <a:gd name="T44" fmla="*/ 115 w 970"/>
                <a:gd name="T45" fmla="*/ 446 h 574"/>
                <a:gd name="T46" fmla="*/ 173 w 970"/>
                <a:gd name="T47" fmla="*/ 383 h 574"/>
                <a:gd name="T48" fmla="*/ 229 w 970"/>
                <a:gd name="T49" fmla="*/ 323 h 574"/>
                <a:gd name="T50" fmla="*/ 287 w 970"/>
                <a:gd name="T51" fmla="*/ 265 h 574"/>
                <a:gd name="T52" fmla="*/ 345 w 970"/>
                <a:gd name="T53" fmla="*/ 210 h 574"/>
                <a:gd name="T54" fmla="*/ 403 w 970"/>
                <a:gd name="T55" fmla="*/ 162 h 574"/>
                <a:gd name="T56" fmla="*/ 463 w 970"/>
                <a:gd name="T57" fmla="*/ 118 h 574"/>
                <a:gd name="T58" fmla="*/ 523 w 970"/>
                <a:gd name="T59" fmla="*/ 79 h 574"/>
                <a:gd name="T60" fmla="*/ 582 w 970"/>
                <a:gd name="T61" fmla="*/ 48 h 574"/>
                <a:gd name="T62" fmla="*/ 644 w 970"/>
                <a:gd name="T63" fmla="*/ 24 h 574"/>
                <a:gd name="T64" fmla="*/ 707 w 970"/>
                <a:gd name="T65" fmla="*/ 7 h 574"/>
                <a:gd name="T66" fmla="*/ 770 w 970"/>
                <a:gd name="T67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0" h="574">
                  <a:moveTo>
                    <a:pt x="770" y="0"/>
                  </a:moveTo>
                  <a:lnTo>
                    <a:pt x="837" y="2"/>
                  </a:lnTo>
                  <a:lnTo>
                    <a:pt x="903" y="15"/>
                  </a:lnTo>
                  <a:lnTo>
                    <a:pt x="970" y="39"/>
                  </a:lnTo>
                  <a:lnTo>
                    <a:pt x="939" y="114"/>
                  </a:lnTo>
                  <a:lnTo>
                    <a:pt x="903" y="183"/>
                  </a:lnTo>
                  <a:lnTo>
                    <a:pt x="864" y="244"/>
                  </a:lnTo>
                  <a:lnTo>
                    <a:pt x="820" y="297"/>
                  </a:lnTo>
                  <a:lnTo>
                    <a:pt x="772" y="345"/>
                  </a:lnTo>
                  <a:lnTo>
                    <a:pt x="721" y="384"/>
                  </a:lnTo>
                  <a:lnTo>
                    <a:pt x="666" y="420"/>
                  </a:lnTo>
                  <a:lnTo>
                    <a:pt x="608" y="451"/>
                  </a:lnTo>
                  <a:lnTo>
                    <a:pt x="548" y="477"/>
                  </a:lnTo>
                  <a:lnTo>
                    <a:pt x="485" y="497"/>
                  </a:lnTo>
                  <a:lnTo>
                    <a:pt x="420" y="516"/>
                  </a:lnTo>
                  <a:lnTo>
                    <a:pt x="354" y="529"/>
                  </a:lnTo>
                  <a:lnTo>
                    <a:pt x="285" y="541"/>
                  </a:lnTo>
                  <a:lnTo>
                    <a:pt x="215" y="552"/>
                  </a:lnTo>
                  <a:lnTo>
                    <a:pt x="145" y="560"/>
                  </a:lnTo>
                  <a:lnTo>
                    <a:pt x="72" y="567"/>
                  </a:lnTo>
                  <a:lnTo>
                    <a:pt x="0" y="574"/>
                  </a:lnTo>
                  <a:lnTo>
                    <a:pt x="57" y="509"/>
                  </a:lnTo>
                  <a:lnTo>
                    <a:pt x="115" y="446"/>
                  </a:lnTo>
                  <a:lnTo>
                    <a:pt x="173" y="383"/>
                  </a:lnTo>
                  <a:lnTo>
                    <a:pt x="229" y="323"/>
                  </a:lnTo>
                  <a:lnTo>
                    <a:pt x="287" y="265"/>
                  </a:lnTo>
                  <a:lnTo>
                    <a:pt x="345" y="210"/>
                  </a:lnTo>
                  <a:lnTo>
                    <a:pt x="403" y="162"/>
                  </a:lnTo>
                  <a:lnTo>
                    <a:pt x="463" y="118"/>
                  </a:lnTo>
                  <a:lnTo>
                    <a:pt x="523" y="79"/>
                  </a:lnTo>
                  <a:lnTo>
                    <a:pt x="582" y="48"/>
                  </a:lnTo>
                  <a:lnTo>
                    <a:pt x="644" y="24"/>
                  </a:lnTo>
                  <a:lnTo>
                    <a:pt x="707" y="7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5" name="Freeform 9"/>
            <p:cNvSpPr>
              <a:spLocks/>
            </p:cNvSpPr>
            <p:nvPr userDrawn="1"/>
          </p:nvSpPr>
          <p:spPr bwMode="auto">
            <a:xfrm>
              <a:off x="7400747" y="3143427"/>
              <a:ext cx="972082" cy="534892"/>
            </a:xfrm>
            <a:custGeom>
              <a:avLst/>
              <a:gdLst>
                <a:gd name="T0" fmla="*/ 787 w 985"/>
                <a:gd name="T1" fmla="*/ 0 h 542"/>
                <a:gd name="T2" fmla="*/ 852 w 985"/>
                <a:gd name="T3" fmla="*/ 6 h 542"/>
                <a:gd name="T4" fmla="*/ 917 w 985"/>
                <a:gd name="T5" fmla="*/ 23 h 542"/>
                <a:gd name="T6" fmla="*/ 985 w 985"/>
                <a:gd name="T7" fmla="*/ 50 h 542"/>
                <a:gd name="T8" fmla="*/ 951 w 985"/>
                <a:gd name="T9" fmla="*/ 123 h 542"/>
                <a:gd name="T10" fmla="*/ 913 w 985"/>
                <a:gd name="T11" fmla="*/ 190 h 542"/>
                <a:gd name="T12" fmla="*/ 872 w 985"/>
                <a:gd name="T13" fmla="*/ 248 h 542"/>
                <a:gd name="T14" fmla="*/ 826 w 985"/>
                <a:gd name="T15" fmla="*/ 299 h 542"/>
                <a:gd name="T16" fmla="*/ 777 w 985"/>
                <a:gd name="T17" fmla="*/ 344 h 542"/>
                <a:gd name="T18" fmla="*/ 725 w 985"/>
                <a:gd name="T19" fmla="*/ 383 h 542"/>
                <a:gd name="T20" fmla="*/ 669 w 985"/>
                <a:gd name="T21" fmla="*/ 415 h 542"/>
                <a:gd name="T22" fmla="*/ 611 w 985"/>
                <a:gd name="T23" fmla="*/ 445 h 542"/>
                <a:gd name="T24" fmla="*/ 550 w 985"/>
                <a:gd name="T25" fmla="*/ 467 h 542"/>
                <a:gd name="T26" fmla="*/ 488 w 985"/>
                <a:gd name="T27" fmla="*/ 487 h 542"/>
                <a:gd name="T28" fmla="*/ 422 w 985"/>
                <a:gd name="T29" fmla="*/ 501 h 542"/>
                <a:gd name="T30" fmla="*/ 355 w 985"/>
                <a:gd name="T31" fmla="*/ 515 h 542"/>
                <a:gd name="T32" fmla="*/ 287 w 985"/>
                <a:gd name="T33" fmla="*/ 523 h 542"/>
                <a:gd name="T34" fmla="*/ 217 w 985"/>
                <a:gd name="T35" fmla="*/ 530 h 542"/>
                <a:gd name="T36" fmla="*/ 145 w 985"/>
                <a:gd name="T37" fmla="*/ 535 h 542"/>
                <a:gd name="T38" fmla="*/ 72 w 985"/>
                <a:gd name="T39" fmla="*/ 538 h 542"/>
                <a:gd name="T40" fmla="*/ 0 w 985"/>
                <a:gd name="T41" fmla="*/ 542 h 542"/>
                <a:gd name="T42" fmla="*/ 60 w 985"/>
                <a:gd name="T43" fmla="*/ 479 h 542"/>
                <a:gd name="T44" fmla="*/ 118 w 985"/>
                <a:gd name="T45" fmla="*/ 415 h 542"/>
                <a:gd name="T46" fmla="*/ 177 w 985"/>
                <a:gd name="T47" fmla="*/ 356 h 542"/>
                <a:gd name="T48" fmla="*/ 237 w 985"/>
                <a:gd name="T49" fmla="*/ 296 h 542"/>
                <a:gd name="T50" fmla="*/ 297 w 985"/>
                <a:gd name="T51" fmla="*/ 241 h 542"/>
                <a:gd name="T52" fmla="*/ 355 w 985"/>
                <a:gd name="T53" fmla="*/ 190 h 542"/>
                <a:gd name="T54" fmla="*/ 415 w 985"/>
                <a:gd name="T55" fmla="*/ 142 h 542"/>
                <a:gd name="T56" fmla="*/ 476 w 985"/>
                <a:gd name="T57" fmla="*/ 101 h 542"/>
                <a:gd name="T58" fmla="*/ 536 w 985"/>
                <a:gd name="T59" fmla="*/ 65 h 542"/>
                <a:gd name="T60" fmla="*/ 597 w 985"/>
                <a:gd name="T61" fmla="*/ 38 h 542"/>
                <a:gd name="T62" fmla="*/ 659 w 985"/>
                <a:gd name="T63" fmla="*/ 16 h 542"/>
                <a:gd name="T64" fmla="*/ 722 w 985"/>
                <a:gd name="T65" fmla="*/ 4 h 542"/>
                <a:gd name="T66" fmla="*/ 787 w 985"/>
                <a:gd name="T67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5" h="542">
                  <a:moveTo>
                    <a:pt x="787" y="0"/>
                  </a:moveTo>
                  <a:lnTo>
                    <a:pt x="852" y="6"/>
                  </a:lnTo>
                  <a:lnTo>
                    <a:pt x="917" y="23"/>
                  </a:lnTo>
                  <a:lnTo>
                    <a:pt x="985" y="50"/>
                  </a:lnTo>
                  <a:lnTo>
                    <a:pt x="951" y="123"/>
                  </a:lnTo>
                  <a:lnTo>
                    <a:pt x="913" y="190"/>
                  </a:lnTo>
                  <a:lnTo>
                    <a:pt x="872" y="248"/>
                  </a:lnTo>
                  <a:lnTo>
                    <a:pt x="826" y="299"/>
                  </a:lnTo>
                  <a:lnTo>
                    <a:pt x="777" y="344"/>
                  </a:lnTo>
                  <a:lnTo>
                    <a:pt x="725" y="383"/>
                  </a:lnTo>
                  <a:lnTo>
                    <a:pt x="669" y="415"/>
                  </a:lnTo>
                  <a:lnTo>
                    <a:pt x="611" y="445"/>
                  </a:lnTo>
                  <a:lnTo>
                    <a:pt x="550" y="467"/>
                  </a:lnTo>
                  <a:lnTo>
                    <a:pt x="488" y="487"/>
                  </a:lnTo>
                  <a:lnTo>
                    <a:pt x="422" y="501"/>
                  </a:lnTo>
                  <a:lnTo>
                    <a:pt x="355" y="515"/>
                  </a:lnTo>
                  <a:lnTo>
                    <a:pt x="287" y="523"/>
                  </a:lnTo>
                  <a:lnTo>
                    <a:pt x="217" y="530"/>
                  </a:lnTo>
                  <a:lnTo>
                    <a:pt x="145" y="535"/>
                  </a:lnTo>
                  <a:lnTo>
                    <a:pt x="72" y="538"/>
                  </a:lnTo>
                  <a:lnTo>
                    <a:pt x="0" y="542"/>
                  </a:lnTo>
                  <a:lnTo>
                    <a:pt x="60" y="479"/>
                  </a:lnTo>
                  <a:lnTo>
                    <a:pt x="118" y="415"/>
                  </a:lnTo>
                  <a:lnTo>
                    <a:pt x="177" y="356"/>
                  </a:lnTo>
                  <a:lnTo>
                    <a:pt x="237" y="296"/>
                  </a:lnTo>
                  <a:lnTo>
                    <a:pt x="297" y="241"/>
                  </a:lnTo>
                  <a:lnTo>
                    <a:pt x="355" y="190"/>
                  </a:lnTo>
                  <a:lnTo>
                    <a:pt x="415" y="142"/>
                  </a:lnTo>
                  <a:lnTo>
                    <a:pt x="476" y="101"/>
                  </a:lnTo>
                  <a:lnTo>
                    <a:pt x="536" y="65"/>
                  </a:lnTo>
                  <a:lnTo>
                    <a:pt x="597" y="38"/>
                  </a:lnTo>
                  <a:lnTo>
                    <a:pt x="659" y="16"/>
                  </a:lnTo>
                  <a:lnTo>
                    <a:pt x="722" y="4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6" name="Freeform 10"/>
            <p:cNvSpPr>
              <a:spLocks/>
            </p:cNvSpPr>
            <p:nvPr userDrawn="1"/>
          </p:nvSpPr>
          <p:spPr bwMode="auto">
            <a:xfrm>
              <a:off x="7922809" y="3656607"/>
              <a:ext cx="974056" cy="536866"/>
            </a:xfrm>
            <a:custGeom>
              <a:avLst/>
              <a:gdLst>
                <a:gd name="T0" fmla="*/ 789 w 987"/>
                <a:gd name="T1" fmla="*/ 0 h 544"/>
                <a:gd name="T2" fmla="*/ 854 w 987"/>
                <a:gd name="T3" fmla="*/ 5 h 544"/>
                <a:gd name="T4" fmla="*/ 920 w 987"/>
                <a:gd name="T5" fmla="*/ 18 h 544"/>
                <a:gd name="T6" fmla="*/ 987 w 987"/>
                <a:gd name="T7" fmla="*/ 42 h 544"/>
                <a:gd name="T8" fmla="*/ 951 w 987"/>
                <a:gd name="T9" fmla="*/ 118 h 544"/>
                <a:gd name="T10" fmla="*/ 910 w 987"/>
                <a:gd name="T11" fmla="*/ 182 h 544"/>
                <a:gd name="T12" fmla="*/ 866 w 987"/>
                <a:gd name="T13" fmla="*/ 242 h 544"/>
                <a:gd name="T14" fmla="*/ 816 w 987"/>
                <a:gd name="T15" fmla="*/ 293 h 544"/>
                <a:gd name="T16" fmla="*/ 763 w 987"/>
                <a:gd name="T17" fmla="*/ 338 h 544"/>
                <a:gd name="T18" fmla="*/ 705 w 987"/>
                <a:gd name="T19" fmla="*/ 377 h 544"/>
                <a:gd name="T20" fmla="*/ 645 w 987"/>
                <a:gd name="T21" fmla="*/ 411 h 544"/>
                <a:gd name="T22" fmla="*/ 582 w 987"/>
                <a:gd name="T23" fmla="*/ 440 h 544"/>
                <a:gd name="T24" fmla="*/ 516 w 987"/>
                <a:gd name="T25" fmla="*/ 464 h 544"/>
                <a:gd name="T26" fmla="*/ 447 w 987"/>
                <a:gd name="T27" fmla="*/ 483 h 544"/>
                <a:gd name="T28" fmla="*/ 377 w 987"/>
                <a:gd name="T29" fmla="*/ 500 h 544"/>
                <a:gd name="T30" fmla="*/ 304 w 987"/>
                <a:gd name="T31" fmla="*/ 514 h 544"/>
                <a:gd name="T32" fmla="*/ 231 w 987"/>
                <a:gd name="T33" fmla="*/ 524 h 544"/>
                <a:gd name="T34" fmla="*/ 154 w 987"/>
                <a:gd name="T35" fmla="*/ 533 h 544"/>
                <a:gd name="T36" fmla="*/ 77 w 987"/>
                <a:gd name="T37" fmla="*/ 539 h 544"/>
                <a:gd name="T38" fmla="*/ 0 w 987"/>
                <a:gd name="T39" fmla="*/ 544 h 544"/>
                <a:gd name="T40" fmla="*/ 60 w 987"/>
                <a:gd name="T41" fmla="*/ 480 h 544"/>
                <a:gd name="T42" fmla="*/ 120 w 987"/>
                <a:gd name="T43" fmla="*/ 416 h 544"/>
                <a:gd name="T44" fmla="*/ 179 w 987"/>
                <a:gd name="T45" fmla="*/ 355 h 544"/>
                <a:gd name="T46" fmla="*/ 239 w 987"/>
                <a:gd name="T47" fmla="*/ 295 h 544"/>
                <a:gd name="T48" fmla="*/ 299 w 987"/>
                <a:gd name="T49" fmla="*/ 240 h 544"/>
                <a:gd name="T50" fmla="*/ 359 w 987"/>
                <a:gd name="T51" fmla="*/ 189 h 544"/>
                <a:gd name="T52" fmla="*/ 418 w 987"/>
                <a:gd name="T53" fmla="*/ 143 h 544"/>
                <a:gd name="T54" fmla="*/ 478 w 987"/>
                <a:gd name="T55" fmla="*/ 102 h 544"/>
                <a:gd name="T56" fmla="*/ 540 w 987"/>
                <a:gd name="T57" fmla="*/ 66 h 544"/>
                <a:gd name="T58" fmla="*/ 601 w 987"/>
                <a:gd name="T59" fmla="*/ 39 h 544"/>
                <a:gd name="T60" fmla="*/ 662 w 987"/>
                <a:gd name="T61" fmla="*/ 18 h 544"/>
                <a:gd name="T62" fmla="*/ 726 w 987"/>
                <a:gd name="T63" fmla="*/ 5 h 544"/>
                <a:gd name="T64" fmla="*/ 789 w 987"/>
                <a:gd name="T65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7" h="544">
                  <a:moveTo>
                    <a:pt x="789" y="0"/>
                  </a:moveTo>
                  <a:lnTo>
                    <a:pt x="854" y="5"/>
                  </a:lnTo>
                  <a:lnTo>
                    <a:pt x="920" y="18"/>
                  </a:lnTo>
                  <a:lnTo>
                    <a:pt x="987" y="42"/>
                  </a:lnTo>
                  <a:lnTo>
                    <a:pt x="951" y="118"/>
                  </a:lnTo>
                  <a:lnTo>
                    <a:pt x="910" y="182"/>
                  </a:lnTo>
                  <a:lnTo>
                    <a:pt x="866" y="242"/>
                  </a:lnTo>
                  <a:lnTo>
                    <a:pt x="816" y="293"/>
                  </a:lnTo>
                  <a:lnTo>
                    <a:pt x="763" y="338"/>
                  </a:lnTo>
                  <a:lnTo>
                    <a:pt x="705" y="377"/>
                  </a:lnTo>
                  <a:lnTo>
                    <a:pt x="645" y="411"/>
                  </a:lnTo>
                  <a:lnTo>
                    <a:pt x="582" y="440"/>
                  </a:lnTo>
                  <a:lnTo>
                    <a:pt x="516" y="464"/>
                  </a:lnTo>
                  <a:lnTo>
                    <a:pt x="447" y="483"/>
                  </a:lnTo>
                  <a:lnTo>
                    <a:pt x="377" y="500"/>
                  </a:lnTo>
                  <a:lnTo>
                    <a:pt x="304" y="514"/>
                  </a:lnTo>
                  <a:lnTo>
                    <a:pt x="231" y="524"/>
                  </a:lnTo>
                  <a:lnTo>
                    <a:pt x="154" y="533"/>
                  </a:lnTo>
                  <a:lnTo>
                    <a:pt x="77" y="539"/>
                  </a:lnTo>
                  <a:lnTo>
                    <a:pt x="0" y="544"/>
                  </a:lnTo>
                  <a:lnTo>
                    <a:pt x="60" y="480"/>
                  </a:lnTo>
                  <a:lnTo>
                    <a:pt x="120" y="416"/>
                  </a:lnTo>
                  <a:lnTo>
                    <a:pt x="179" y="355"/>
                  </a:lnTo>
                  <a:lnTo>
                    <a:pt x="239" y="295"/>
                  </a:lnTo>
                  <a:lnTo>
                    <a:pt x="299" y="240"/>
                  </a:lnTo>
                  <a:lnTo>
                    <a:pt x="359" y="189"/>
                  </a:lnTo>
                  <a:lnTo>
                    <a:pt x="418" y="143"/>
                  </a:lnTo>
                  <a:lnTo>
                    <a:pt x="478" y="102"/>
                  </a:lnTo>
                  <a:lnTo>
                    <a:pt x="540" y="66"/>
                  </a:lnTo>
                  <a:lnTo>
                    <a:pt x="601" y="39"/>
                  </a:lnTo>
                  <a:lnTo>
                    <a:pt x="662" y="18"/>
                  </a:lnTo>
                  <a:lnTo>
                    <a:pt x="726" y="5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7" name="Freeform 11"/>
            <p:cNvSpPr>
              <a:spLocks/>
            </p:cNvSpPr>
            <p:nvPr userDrawn="1"/>
          </p:nvSpPr>
          <p:spPr bwMode="auto">
            <a:xfrm>
              <a:off x="5009524" y="2951971"/>
              <a:ext cx="935567" cy="490482"/>
            </a:xfrm>
            <a:custGeom>
              <a:avLst/>
              <a:gdLst>
                <a:gd name="T0" fmla="*/ 813 w 948"/>
                <a:gd name="T1" fmla="*/ 0 h 497"/>
                <a:gd name="T2" fmla="*/ 879 w 948"/>
                <a:gd name="T3" fmla="*/ 8 h 497"/>
                <a:gd name="T4" fmla="*/ 948 w 948"/>
                <a:gd name="T5" fmla="*/ 25 h 497"/>
                <a:gd name="T6" fmla="*/ 919 w 948"/>
                <a:gd name="T7" fmla="*/ 97 h 497"/>
                <a:gd name="T8" fmla="*/ 885 w 948"/>
                <a:gd name="T9" fmla="*/ 160 h 497"/>
                <a:gd name="T10" fmla="*/ 847 w 948"/>
                <a:gd name="T11" fmla="*/ 217 h 497"/>
                <a:gd name="T12" fmla="*/ 804 w 948"/>
                <a:gd name="T13" fmla="*/ 266 h 497"/>
                <a:gd name="T14" fmla="*/ 758 w 948"/>
                <a:gd name="T15" fmla="*/ 309 h 497"/>
                <a:gd name="T16" fmla="*/ 709 w 948"/>
                <a:gd name="T17" fmla="*/ 346 h 497"/>
                <a:gd name="T18" fmla="*/ 656 w 948"/>
                <a:gd name="T19" fmla="*/ 377 h 497"/>
                <a:gd name="T20" fmla="*/ 599 w 948"/>
                <a:gd name="T21" fmla="*/ 405 h 497"/>
                <a:gd name="T22" fmla="*/ 540 w 948"/>
                <a:gd name="T23" fmla="*/ 427 h 497"/>
                <a:gd name="T24" fmla="*/ 478 w 948"/>
                <a:gd name="T25" fmla="*/ 446 h 497"/>
                <a:gd name="T26" fmla="*/ 415 w 948"/>
                <a:gd name="T27" fmla="*/ 459 h 497"/>
                <a:gd name="T28" fmla="*/ 350 w 948"/>
                <a:gd name="T29" fmla="*/ 471 h 497"/>
                <a:gd name="T30" fmla="*/ 282 w 948"/>
                <a:gd name="T31" fmla="*/ 480 h 497"/>
                <a:gd name="T32" fmla="*/ 214 w 948"/>
                <a:gd name="T33" fmla="*/ 487 h 497"/>
                <a:gd name="T34" fmla="*/ 144 w 948"/>
                <a:gd name="T35" fmla="*/ 492 h 497"/>
                <a:gd name="T36" fmla="*/ 72 w 948"/>
                <a:gd name="T37" fmla="*/ 495 h 497"/>
                <a:gd name="T38" fmla="*/ 0 w 948"/>
                <a:gd name="T39" fmla="*/ 497 h 497"/>
                <a:gd name="T40" fmla="*/ 55 w 948"/>
                <a:gd name="T41" fmla="*/ 446 h 497"/>
                <a:gd name="T42" fmla="*/ 109 w 948"/>
                <a:gd name="T43" fmla="*/ 394 h 497"/>
                <a:gd name="T44" fmla="*/ 164 w 948"/>
                <a:gd name="T45" fmla="*/ 343 h 497"/>
                <a:gd name="T46" fmla="*/ 219 w 948"/>
                <a:gd name="T47" fmla="*/ 294 h 497"/>
                <a:gd name="T48" fmla="*/ 275 w 948"/>
                <a:gd name="T49" fmla="*/ 244 h 497"/>
                <a:gd name="T50" fmla="*/ 331 w 948"/>
                <a:gd name="T51" fmla="*/ 198 h 497"/>
                <a:gd name="T52" fmla="*/ 388 w 948"/>
                <a:gd name="T53" fmla="*/ 155 h 497"/>
                <a:gd name="T54" fmla="*/ 444 w 948"/>
                <a:gd name="T55" fmla="*/ 116 h 497"/>
                <a:gd name="T56" fmla="*/ 502 w 948"/>
                <a:gd name="T57" fmla="*/ 80 h 497"/>
                <a:gd name="T58" fmla="*/ 562 w 948"/>
                <a:gd name="T59" fmla="*/ 51 h 497"/>
                <a:gd name="T60" fmla="*/ 622 w 948"/>
                <a:gd name="T61" fmla="*/ 27 h 497"/>
                <a:gd name="T62" fmla="*/ 685 w 948"/>
                <a:gd name="T63" fmla="*/ 10 h 497"/>
                <a:gd name="T64" fmla="*/ 748 w 948"/>
                <a:gd name="T65" fmla="*/ 1 h 497"/>
                <a:gd name="T66" fmla="*/ 813 w 948"/>
                <a:gd name="T67" fmla="*/ 0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8" h="497">
                  <a:moveTo>
                    <a:pt x="813" y="0"/>
                  </a:moveTo>
                  <a:lnTo>
                    <a:pt x="879" y="8"/>
                  </a:lnTo>
                  <a:lnTo>
                    <a:pt x="948" y="25"/>
                  </a:lnTo>
                  <a:lnTo>
                    <a:pt x="919" y="97"/>
                  </a:lnTo>
                  <a:lnTo>
                    <a:pt x="885" y="160"/>
                  </a:lnTo>
                  <a:lnTo>
                    <a:pt x="847" y="217"/>
                  </a:lnTo>
                  <a:lnTo>
                    <a:pt x="804" y="266"/>
                  </a:lnTo>
                  <a:lnTo>
                    <a:pt x="758" y="309"/>
                  </a:lnTo>
                  <a:lnTo>
                    <a:pt x="709" y="346"/>
                  </a:lnTo>
                  <a:lnTo>
                    <a:pt x="656" y="377"/>
                  </a:lnTo>
                  <a:lnTo>
                    <a:pt x="599" y="405"/>
                  </a:lnTo>
                  <a:lnTo>
                    <a:pt x="540" y="427"/>
                  </a:lnTo>
                  <a:lnTo>
                    <a:pt x="478" y="446"/>
                  </a:lnTo>
                  <a:lnTo>
                    <a:pt x="415" y="459"/>
                  </a:lnTo>
                  <a:lnTo>
                    <a:pt x="350" y="471"/>
                  </a:lnTo>
                  <a:lnTo>
                    <a:pt x="282" y="480"/>
                  </a:lnTo>
                  <a:lnTo>
                    <a:pt x="214" y="487"/>
                  </a:lnTo>
                  <a:lnTo>
                    <a:pt x="144" y="492"/>
                  </a:lnTo>
                  <a:lnTo>
                    <a:pt x="72" y="495"/>
                  </a:lnTo>
                  <a:lnTo>
                    <a:pt x="0" y="497"/>
                  </a:lnTo>
                  <a:lnTo>
                    <a:pt x="55" y="446"/>
                  </a:lnTo>
                  <a:lnTo>
                    <a:pt x="109" y="394"/>
                  </a:lnTo>
                  <a:lnTo>
                    <a:pt x="164" y="343"/>
                  </a:lnTo>
                  <a:lnTo>
                    <a:pt x="219" y="294"/>
                  </a:lnTo>
                  <a:lnTo>
                    <a:pt x="275" y="244"/>
                  </a:lnTo>
                  <a:lnTo>
                    <a:pt x="331" y="198"/>
                  </a:lnTo>
                  <a:lnTo>
                    <a:pt x="388" y="155"/>
                  </a:lnTo>
                  <a:lnTo>
                    <a:pt x="444" y="116"/>
                  </a:lnTo>
                  <a:lnTo>
                    <a:pt x="502" y="80"/>
                  </a:lnTo>
                  <a:lnTo>
                    <a:pt x="562" y="51"/>
                  </a:lnTo>
                  <a:lnTo>
                    <a:pt x="622" y="27"/>
                  </a:lnTo>
                  <a:lnTo>
                    <a:pt x="685" y="10"/>
                  </a:lnTo>
                  <a:lnTo>
                    <a:pt x="748" y="1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8" name="Freeform 12"/>
            <p:cNvSpPr>
              <a:spLocks/>
            </p:cNvSpPr>
            <p:nvPr userDrawn="1"/>
          </p:nvSpPr>
          <p:spPr bwMode="auto">
            <a:xfrm>
              <a:off x="5924367" y="3526339"/>
              <a:ext cx="967148" cy="478639"/>
            </a:xfrm>
            <a:custGeom>
              <a:avLst/>
              <a:gdLst>
                <a:gd name="T0" fmla="*/ 782 w 980"/>
                <a:gd name="T1" fmla="*/ 0 h 485"/>
                <a:gd name="T2" fmla="*/ 847 w 980"/>
                <a:gd name="T3" fmla="*/ 7 h 485"/>
                <a:gd name="T4" fmla="*/ 912 w 980"/>
                <a:gd name="T5" fmla="*/ 24 h 485"/>
                <a:gd name="T6" fmla="*/ 980 w 980"/>
                <a:gd name="T7" fmla="*/ 51 h 485"/>
                <a:gd name="T8" fmla="*/ 946 w 980"/>
                <a:gd name="T9" fmla="*/ 125 h 485"/>
                <a:gd name="T10" fmla="*/ 909 w 980"/>
                <a:gd name="T11" fmla="*/ 190 h 485"/>
                <a:gd name="T12" fmla="*/ 868 w 980"/>
                <a:gd name="T13" fmla="*/ 246 h 485"/>
                <a:gd name="T14" fmla="*/ 821 w 980"/>
                <a:gd name="T15" fmla="*/ 296 h 485"/>
                <a:gd name="T16" fmla="*/ 774 w 980"/>
                <a:gd name="T17" fmla="*/ 338 h 485"/>
                <a:gd name="T18" fmla="*/ 721 w 980"/>
                <a:gd name="T19" fmla="*/ 374 h 485"/>
                <a:gd name="T20" fmla="*/ 666 w 980"/>
                <a:gd name="T21" fmla="*/ 403 h 485"/>
                <a:gd name="T22" fmla="*/ 608 w 980"/>
                <a:gd name="T23" fmla="*/ 427 h 485"/>
                <a:gd name="T24" fmla="*/ 547 w 980"/>
                <a:gd name="T25" fmla="*/ 448 h 485"/>
                <a:gd name="T26" fmla="*/ 485 w 980"/>
                <a:gd name="T27" fmla="*/ 461 h 485"/>
                <a:gd name="T28" fmla="*/ 420 w 980"/>
                <a:gd name="T29" fmla="*/ 473 h 485"/>
                <a:gd name="T30" fmla="*/ 352 w 980"/>
                <a:gd name="T31" fmla="*/ 480 h 485"/>
                <a:gd name="T32" fmla="*/ 284 w 980"/>
                <a:gd name="T33" fmla="*/ 483 h 485"/>
                <a:gd name="T34" fmla="*/ 215 w 980"/>
                <a:gd name="T35" fmla="*/ 485 h 485"/>
                <a:gd name="T36" fmla="*/ 144 w 980"/>
                <a:gd name="T37" fmla="*/ 485 h 485"/>
                <a:gd name="T38" fmla="*/ 72 w 980"/>
                <a:gd name="T39" fmla="*/ 483 h 485"/>
                <a:gd name="T40" fmla="*/ 0 w 980"/>
                <a:gd name="T41" fmla="*/ 480 h 485"/>
                <a:gd name="T42" fmla="*/ 58 w 980"/>
                <a:gd name="T43" fmla="*/ 425 h 485"/>
                <a:gd name="T44" fmla="*/ 118 w 980"/>
                <a:gd name="T45" fmla="*/ 371 h 485"/>
                <a:gd name="T46" fmla="*/ 176 w 980"/>
                <a:gd name="T47" fmla="*/ 318 h 485"/>
                <a:gd name="T48" fmla="*/ 234 w 980"/>
                <a:gd name="T49" fmla="*/ 265 h 485"/>
                <a:gd name="T50" fmla="*/ 294 w 980"/>
                <a:gd name="T51" fmla="*/ 217 h 485"/>
                <a:gd name="T52" fmla="*/ 352 w 980"/>
                <a:gd name="T53" fmla="*/ 169 h 485"/>
                <a:gd name="T54" fmla="*/ 412 w 980"/>
                <a:gd name="T55" fmla="*/ 128 h 485"/>
                <a:gd name="T56" fmla="*/ 471 w 980"/>
                <a:gd name="T57" fmla="*/ 91 h 485"/>
                <a:gd name="T58" fmla="*/ 533 w 980"/>
                <a:gd name="T59" fmla="*/ 58 h 485"/>
                <a:gd name="T60" fmla="*/ 593 w 980"/>
                <a:gd name="T61" fmla="*/ 33 h 485"/>
                <a:gd name="T62" fmla="*/ 656 w 980"/>
                <a:gd name="T63" fmla="*/ 14 h 485"/>
                <a:gd name="T64" fmla="*/ 717 w 980"/>
                <a:gd name="T65" fmla="*/ 2 h 485"/>
                <a:gd name="T66" fmla="*/ 782 w 980"/>
                <a:gd name="T6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0" h="485">
                  <a:moveTo>
                    <a:pt x="782" y="0"/>
                  </a:moveTo>
                  <a:lnTo>
                    <a:pt x="847" y="7"/>
                  </a:lnTo>
                  <a:lnTo>
                    <a:pt x="912" y="24"/>
                  </a:lnTo>
                  <a:lnTo>
                    <a:pt x="980" y="51"/>
                  </a:lnTo>
                  <a:lnTo>
                    <a:pt x="946" y="125"/>
                  </a:lnTo>
                  <a:lnTo>
                    <a:pt x="909" y="190"/>
                  </a:lnTo>
                  <a:lnTo>
                    <a:pt x="868" y="246"/>
                  </a:lnTo>
                  <a:lnTo>
                    <a:pt x="821" y="296"/>
                  </a:lnTo>
                  <a:lnTo>
                    <a:pt x="774" y="338"/>
                  </a:lnTo>
                  <a:lnTo>
                    <a:pt x="721" y="374"/>
                  </a:lnTo>
                  <a:lnTo>
                    <a:pt x="666" y="403"/>
                  </a:lnTo>
                  <a:lnTo>
                    <a:pt x="608" y="427"/>
                  </a:lnTo>
                  <a:lnTo>
                    <a:pt x="547" y="448"/>
                  </a:lnTo>
                  <a:lnTo>
                    <a:pt x="485" y="461"/>
                  </a:lnTo>
                  <a:lnTo>
                    <a:pt x="420" y="473"/>
                  </a:lnTo>
                  <a:lnTo>
                    <a:pt x="352" y="480"/>
                  </a:lnTo>
                  <a:lnTo>
                    <a:pt x="284" y="483"/>
                  </a:lnTo>
                  <a:lnTo>
                    <a:pt x="215" y="485"/>
                  </a:lnTo>
                  <a:lnTo>
                    <a:pt x="144" y="485"/>
                  </a:lnTo>
                  <a:lnTo>
                    <a:pt x="72" y="483"/>
                  </a:lnTo>
                  <a:lnTo>
                    <a:pt x="0" y="480"/>
                  </a:lnTo>
                  <a:lnTo>
                    <a:pt x="58" y="425"/>
                  </a:lnTo>
                  <a:lnTo>
                    <a:pt x="118" y="371"/>
                  </a:lnTo>
                  <a:lnTo>
                    <a:pt x="176" y="318"/>
                  </a:lnTo>
                  <a:lnTo>
                    <a:pt x="234" y="265"/>
                  </a:lnTo>
                  <a:lnTo>
                    <a:pt x="294" y="217"/>
                  </a:lnTo>
                  <a:lnTo>
                    <a:pt x="352" y="169"/>
                  </a:lnTo>
                  <a:lnTo>
                    <a:pt x="412" y="128"/>
                  </a:lnTo>
                  <a:lnTo>
                    <a:pt x="471" y="91"/>
                  </a:lnTo>
                  <a:lnTo>
                    <a:pt x="533" y="58"/>
                  </a:lnTo>
                  <a:lnTo>
                    <a:pt x="593" y="33"/>
                  </a:lnTo>
                  <a:lnTo>
                    <a:pt x="656" y="14"/>
                  </a:lnTo>
                  <a:lnTo>
                    <a:pt x="717" y="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9" name="Freeform 13"/>
            <p:cNvSpPr>
              <a:spLocks/>
            </p:cNvSpPr>
            <p:nvPr userDrawn="1"/>
          </p:nvSpPr>
          <p:spPr bwMode="auto">
            <a:xfrm>
              <a:off x="3341688" y="4199394"/>
              <a:ext cx="364161" cy="698715"/>
            </a:xfrm>
            <a:custGeom>
              <a:avLst/>
              <a:gdLst>
                <a:gd name="T0" fmla="*/ 227 w 369"/>
                <a:gd name="T1" fmla="*/ 3 h 708"/>
                <a:gd name="T2" fmla="*/ 289 w 369"/>
                <a:gd name="T3" fmla="*/ 24 h 708"/>
                <a:gd name="T4" fmla="*/ 336 w 369"/>
                <a:gd name="T5" fmla="*/ 65 h 708"/>
                <a:gd name="T6" fmla="*/ 287 w 369"/>
                <a:gd name="T7" fmla="*/ 155 h 708"/>
                <a:gd name="T8" fmla="*/ 249 w 369"/>
                <a:gd name="T9" fmla="*/ 116 h 708"/>
                <a:gd name="T10" fmla="*/ 212 w 369"/>
                <a:gd name="T11" fmla="*/ 99 h 708"/>
                <a:gd name="T12" fmla="*/ 162 w 369"/>
                <a:gd name="T13" fmla="*/ 99 h 708"/>
                <a:gd name="T14" fmla="*/ 128 w 369"/>
                <a:gd name="T15" fmla="*/ 124 h 708"/>
                <a:gd name="T16" fmla="*/ 116 w 369"/>
                <a:gd name="T17" fmla="*/ 169 h 708"/>
                <a:gd name="T18" fmla="*/ 125 w 369"/>
                <a:gd name="T19" fmla="*/ 213 h 708"/>
                <a:gd name="T20" fmla="*/ 155 w 369"/>
                <a:gd name="T21" fmla="*/ 254 h 708"/>
                <a:gd name="T22" fmla="*/ 215 w 369"/>
                <a:gd name="T23" fmla="*/ 297 h 708"/>
                <a:gd name="T24" fmla="*/ 277 w 369"/>
                <a:gd name="T25" fmla="*/ 339 h 708"/>
                <a:gd name="T26" fmla="*/ 324 w 369"/>
                <a:gd name="T27" fmla="*/ 386 h 708"/>
                <a:gd name="T28" fmla="*/ 357 w 369"/>
                <a:gd name="T29" fmla="*/ 444 h 708"/>
                <a:gd name="T30" fmla="*/ 369 w 369"/>
                <a:gd name="T31" fmla="*/ 521 h 708"/>
                <a:gd name="T32" fmla="*/ 357 w 369"/>
                <a:gd name="T33" fmla="*/ 596 h 708"/>
                <a:gd name="T34" fmla="*/ 321 w 369"/>
                <a:gd name="T35" fmla="*/ 655 h 708"/>
                <a:gd name="T36" fmla="*/ 263 w 369"/>
                <a:gd name="T37" fmla="*/ 695 h 708"/>
                <a:gd name="T38" fmla="*/ 181 w 369"/>
                <a:gd name="T39" fmla="*/ 708 h 708"/>
                <a:gd name="T40" fmla="*/ 104 w 369"/>
                <a:gd name="T41" fmla="*/ 695 h 708"/>
                <a:gd name="T42" fmla="*/ 46 w 369"/>
                <a:gd name="T43" fmla="*/ 655 h 708"/>
                <a:gd name="T44" fmla="*/ 0 w 369"/>
                <a:gd name="T45" fmla="*/ 597 h 708"/>
                <a:gd name="T46" fmla="*/ 97 w 369"/>
                <a:gd name="T47" fmla="*/ 567 h 708"/>
                <a:gd name="T48" fmla="*/ 140 w 369"/>
                <a:gd name="T49" fmla="*/ 603 h 708"/>
                <a:gd name="T50" fmla="*/ 188 w 369"/>
                <a:gd name="T51" fmla="*/ 613 h 708"/>
                <a:gd name="T52" fmla="*/ 239 w 369"/>
                <a:gd name="T53" fmla="*/ 597 h 708"/>
                <a:gd name="T54" fmla="*/ 266 w 369"/>
                <a:gd name="T55" fmla="*/ 555 h 708"/>
                <a:gd name="T56" fmla="*/ 268 w 369"/>
                <a:gd name="T57" fmla="*/ 503 h 708"/>
                <a:gd name="T58" fmla="*/ 254 w 369"/>
                <a:gd name="T59" fmla="*/ 464 h 708"/>
                <a:gd name="T60" fmla="*/ 219 w 369"/>
                <a:gd name="T61" fmla="*/ 427 h 708"/>
                <a:gd name="T62" fmla="*/ 155 w 369"/>
                <a:gd name="T63" fmla="*/ 380 h 708"/>
                <a:gd name="T64" fmla="*/ 101 w 369"/>
                <a:gd name="T65" fmla="*/ 341 h 708"/>
                <a:gd name="T66" fmla="*/ 56 w 369"/>
                <a:gd name="T67" fmla="*/ 297 h 708"/>
                <a:gd name="T68" fmla="*/ 27 w 369"/>
                <a:gd name="T69" fmla="*/ 242 h 708"/>
                <a:gd name="T70" fmla="*/ 17 w 369"/>
                <a:gd name="T71" fmla="*/ 172 h 708"/>
                <a:gd name="T72" fmla="*/ 29 w 369"/>
                <a:gd name="T73" fmla="*/ 102 h 708"/>
                <a:gd name="T74" fmla="*/ 63 w 369"/>
                <a:gd name="T75" fmla="*/ 47 h 708"/>
                <a:gd name="T76" fmla="*/ 118 w 369"/>
                <a:gd name="T77" fmla="*/ 12 h 708"/>
                <a:gd name="T78" fmla="*/ 191 w 369"/>
                <a:gd name="T79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9" h="708">
                  <a:moveTo>
                    <a:pt x="191" y="0"/>
                  </a:moveTo>
                  <a:lnTo>
                    <a:pt x="227" y="3"/>
                  </a:lnTo>
                  <a:lnTo>
                    <a:pt x="260" y="10"/>
                  </a:lnTo>
                  <a:lnTo>
                    <a:pt x="289" y="24"/>
                  </a:lnTo>
                  <a:lnTo>
                    <a:pt x="314" y="42"/>
                  </a:lnTo>
                  <a:lnTo>
                    <a:pt x="336" y="65"/>
                  </a:lnTo>
                  <a:lnTo>
                    <a:pt x="357" y="94"/>
                  </a:lnTo>
                  <a:lnTo>
                    <a:pt x="287" y="155"/>
                  </a:lnTo>
                  <a:lnTo>
                    <a:pt x="268" y="133"/>
                  </a:lnTo>
                  <a:lnTo>
                    <a:pt x="249" y="116"/>
                  </a:lnTo>
                  <a:lnTo>
                    <a:pt x="232" y="104"/>
                  </a:lnTo>
                  <a:lnTo>
                    <a:pt x="212" y="99"/>
                  </a:lnTo>
                  <a:lnTo>
                    <a:pt x="188" y="95"/>
                  </a:lnTo>
                  <a:lnTo>
                    <a:pt x="162" y="99"/>
                  </a:lnTo>
                  <a:lnTo>
                    <a:pt x="142" y="109"/>
                  </a:lnTo>
                  <a:lnTo>
                    <a:pt x="128" y="124"/>
                  </a:lnTo>
                  <a:lnTo>
                    <a:pt x="120" y="145"/>
                  </a:lnTo>
                  <a:lnTo>
                    <a:pt x="116" y="169"/>
                  </a:lnTo>
                  <a:lnTo>
                    <a:pt x="118" y="193"/>
                  </a:lnTo>
                  <a:lnTo>
                    <a:pt x="125" y="213"/>
                  </a:lnTo>
                  <a:lnTo>
                    <a:pt x="137" y="234"/>
                  </a:lnTo>
                  <a:lnTo>
                    <a:pt x="155" y="254"/>
                  </a:lnTo>
                  <a:lnTo>
                    <a:pt x="183" y="275"/>
                  </a:lnTo>
                  <a:lnTo>
                    <a:pt x="215" y="297"/>
                  </a:lnTo>
                  <a:lnTo>
                    <a:pt x="248" y="317"/>
                  </a:lnTo>
                  <a:lnTo>
                    <a:pt x="277" y="339"/>
                  </a:lnTo>
                  <a:lnTo>
                    <a:pt x="302" y="362"/>
                  </a:lnTo>
                  <a:lnTo>
                    <a:pt x="324" y="386"/>
                  </a:lnTo>
                  <a:lnTo>
                    <a:pt x="343" y="413"/>
                  </a:lnTo>
                  <a:lnTo>
                    <a:pt x="357" y="444"/>
                  </a:lnTo>
                  <a:lnTo>
                    <a:pt x="365" y="480"/>
                  </a:lnTo>
                  <a:lnTo>
                    <a:pt x="369" y="521"/>
                  </a:lnTo>
                  <a:lnTo>
                    <a:pt x="365" y="560"/>
                  </a:lnTo>
                  <a:lnTo>
                    <a:pt x="357" y="596"/>
                  </a:lnTo>
                  <a:lnTo>
                    <a:pt x="341" y="628"/>
                  </a:lnTo>
                  <a:lnTo>
                    <a:pt x="321" y="655"/>
                  </a:lnTo>
                  <a:lnTo>
                    <a:pt x="294" y="678"/>
                  </a:lnTo>
                  <a:lnTo>
                    <a:pt x="263" y="695"/>
                  </a:lnTo>
                  <a:lnTo>
                    <a:pt x="225" y="705"/>
                  </a:lnTo>
                  <a:lnTo>
                    <a:pt x="181" y="708"/>
                  </a:lnTo>
                  <a:lnTo>
                    <a:pt x="140" y="705"/>
                  </a:lnTo>
                  <a:lnTo>
                    <a:pt x="104" y="695"/>
                  </a:lnTo>
                  <a:lnTo>
                    <a:pt x="73" y="678"/>
                  </a:lnTo>
                  <a:lnTo>
                    <a:pt x="46" y="655"/>
                  </a:lnTo>
                  <a:lnTo>
                    <a:pt x="20" y="628"/>
                  </a:lnTo>
                  <a:lnTo>
                    <a:pt x="0" y="597"/>
                  </a:lnTo>
                  <a:lnTo>
                    <a:pt x="75" y="536"/>
                  </a:lnTo>
                  <a:lnTo>
                    <a:pt x="97" y="567"/>
                  </a:lnTo>
                  <a:lnTo>
                    <a:pt x="120" y="589"/>
                  </a:lnTo>
                  <a:lnTo>
                    <a:pt x="140" y="603"/>
                  </a:lnTo>
                  <a:lnTo>
                    <a:pt x="164" y="609"/>
                  </a:lnTo>
                  <a:lnTo>
                    <a:pt x="188" y="613"/>
                  </a:lnTo>
                  <a:lnTo>
                    <a:pt x="217" y="609"/>
                  </a:lnTo>
                  <a:lnTo>
                    <a:pt x="239" y="597"/>
                  </a:lnTo>
                  <a:lnTo>
                    <a:pt x="256" y="580"/>
                  </a:lnTo>
                  <a:lnTo>
                    <a:pt x="266" y="555"/>
                  </a:lnTo>
                  <a:lnTo>
                    <a:pt x="270" y="526"/>
                  </a:lnTo>
                  <a:lnTo>
                    <a:pt x="268" y="503"/>
                  </a:lnTo>
                  <a:lnTo>
                    <a:pt x="263" y="483"/>
                  </a:lnTo>
                  <a:lnTo>
                    <a:pt x="254" y="464"/>
                  </a:lnTo>
                  <a:lnTo>
                    <a:pt x="239" y="445"/>
                  </a:lnTo>
                  <a:lnTo>
                    <a:pt x="219" y="427"/>
                  </a:lnTo>
                  <a:lnTo>
                    <a:pt x="191" y="404"/>
                  </a:lnTo>
                  <a:lnTo>
                    <a:pt x="155" y="380"/>
                  </a:lnTo>
                  <a:lnTo>
                    <a:pt x="126" y="362"/>
                  </a:lnTo>
                  <a:lnTo>
                    <a:pt x="101" y="341"/>
                  </a:lnTo>
                  <a:lnTo>
                    <a:pt x="77" y="321"/>
                  </a:lnTo>
                  <a:lnTo>
                    <a:pt x="56" y="297"/>
                  </a:lnTo>
                  <a:lnTo>
                    <a:pt x="39" y="271"/>
                  </a:lnTo>
                  <a:lnTo>
                    <a:pt x="27" y="242"/>
                  </a:lnTo>
                  <a:lnTo>
                    <a:pt x="19" y="210"/>
                  </a:lnTo>
                  <a:lnTo>
                    <a:pt x="17" y="172"/>
                  </a:lnTo>
                  <a:lnTo>
                    <a:pt x="20" y="135"/>
                  </a:lnTo>
                  <a:lnTo>
                    <a:pt x="29" y="102"/>
                  </a:lnTo>
                  <a:lnTo>
                    <a:pt x="43" y="73"/>
                  </a:lnTo>
                  <a:lnTo>
                    <a:pt x="63" y="47"/>
                  </a:lnTo>
                  <a:lnTo>
                    <a:pt x="89" y="27"/>
                  </a:lnTo>
                  <a:lnTo>
                    <a:pt x="118" y="12"/>
                  </a:lnTo>
                  <a:lnTo>
                    <a:pt x="152" y="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Freeform 14"/>
            <p:cNvSpPr>
              <a:spLocks noEditPoints="1"/>
            </p:cNvSpPr>
            <p:nvPr userDrawn="1"/>
          </p:nvSpPr>
          <p:spPr bwMode="auto">
            <a:xfrm>
              <a:off x="3770983" y="4369139"/>
              <a:ext cx="340475" cy="706610"/>
            </a:xfrm>
            <a:custGeom>
              <a:avLst/>
              <a:gdLst>
                <a:gd name="T0" fmla="*/ 171 w 345"/>
                <a:gd name="T1" fmla="*/ 87 h 716"/>
                <a:gd name="T2" fmla="*/ 147 w 345"/>
                <a:gd name="T3" fmla="*/ 91 h 716"/>
                <a:gd name="T4" fmla="*/ 127 w 345"/>
                <a:gd name="T5" fmla="*/ 101 h 716"/>
                <a:gd name="T6" fmla="*/ 108 w 345"/>
                <a:gd name="T7" fmla="*/ 116 h 716"/>
                <a:gd name="T8" fmla="*/ 94 w 345"/>
                <a:gd name="T9" fmla="*/ 135 h 716"/>
                <a:gd name="T10" fmla="*/ 94 w 345"/>
                <a:gd name="T11" fmla="*/ 401 h 716"/>
                <a:gd name="T12" fmla="*/ 111 w 345"/>
                <a:gd name="T13" fmla="*/ 422 h 716"/>
                <a:gd name="T14" fmla="*/ 132 w 345"/>
                <a:gd name="T15" fmla="*/ 437 h 716"/>
                <a:gd name="T16" fmla="*/ 154 w 345"/>
                <a:gd name="T17" fmla="*/ 446 h 716"/>
                <a:gd name="T18" fmla="*/ 176 w 345"/>
                <a:gd name="T19" fmla="*/ 448 h 716"/>
                <a:gd name="T20" fmla="*/ 195 w 345"/>
                <a:gd name="T21" fmla="*/ 446 h 716"/>
                <a:gd name="T22" fmla="*/ 212 w 345"/>
                <a:gd name="T23" fmla="*/ 436 h 716"/>
                <a:gd name="T24" fmla="*/ 226 w 345"/>
                <a:gd name="T25" fmla="*/ 420 h 716"/>
                <a:gd name="T26" fmla="*/ 236 w 345"/>
                <a:gd name="T27" fmla="*/ 396 h 716"/>
                <a:gd name="T28" fmla="*/ 244 w 345"/>
                <a:gd name="T29" fmla="*/ 366 h 716"/>
                <a:gd name="T30" fmla="*/ 248 w 345"/>
                <a:gd name="T31" fmla="*/ 326 h 716"/>
                <a:gd name="T32" fmla="*/ 250 w 345"/>
                <a:gd name="T33" fmla="*/ 279 h 716"/>
                <a:gd name="T34" fmla="*/ 248 w 345"/>
                <a:gd name="T35" fmla="*/ 226 h 716"/>
                <a:gd name="T36" fmla="*/ 244 w 345"/>
                <a:gd name="T37" fmla="*/ 181 h 716"/>
                <a:gd name="T38" fmla="*/ 236 w 345"/>
                <a:gd name="T39" fmla="*/ 147 h 716"/>
                <a:gd name="T40" fmla="*/ 224 w 345"/>
                <a:gd name="T41" fmla="*/ 120 h 716"/>
                <a:gd name="T42" fmla="*/ 210 w 345"/>
                <a:gd name="T43" fmla="*/ 103 h 716"/>
                <a:gd name="T44" fmla="*/ 192 w 345"/>
                <a:gd name="T45" fmla="*/ 91 h 716"/>
                <a:gd name="T46" fmla="*/ 171 w 345"/>
                <a:gd name="T47" fmla="*/ 87 h 716"/>
                <a:gd name="T48" fmla="*/ 190 w 345"/>
                <a:gd name="T49" fmla="*/ 0 h 716"/>
                <a:gd name="T50" fmla="*/ 217 w 345"/>
                <a:gd name="T51" fmla="*/ 2 h 716"/>
                <a:gd name="T52" fmla="*/ 243 w 345"/>
                <a:gd name="T53" fmla="*/ 9 h 716"/>
                <a:gd name="T54" fmla="*/ 265 w 345"/>
                <a:gd name="T55" fmla="*/ 21 h 716"/>
                <a:gd name="T56" fmla="*/ 285 w 345"/>
                <a:gd name="T57" fmla="*/ 36 h 716"/>
                <a:gd name="T58" fmla="*/ 303 w 345"/>
                <a:gd name="T59" fmla="*/ 60 h 716"/>
                <a:gd name="T60" fmla="*/ 318 w 345"/>
                <a:gd name="T61" fmla="*/ 89 h 716"/>
                <a:gd name="T62" fmla="*/ 330 w 345"/>
                <a:gd name="T63" fmla="*/ 123 h 716"/>
                <a:gd name="T64" fmla="*/ 338 w 345"/>
                <a:gd name="T65" fmla="*/ 166 h 716"/>
                <a:gd name="T66" fmla="*/ 344 w 345"/>
                <a:gd name="T67" fmla="*/ 215 h 716"/>
                <a:gd name="T68" fmla="*/ 345 w 345"/>
                <a:gd name="T69" fmla="*/ 273 h 716"/>
                <a:gd name="T70" fmla="*/ 342 w 345"/>
                <a:gd name="T71" fmla="*/ 333 h 716"/>
                <a:gd name="T72" fmla="*/ 335 w 345"/>
                <a:gd name="T73" fmla="*/ 386 h 716"/>
                <a:gd name="T74" fmla="*/ 321 w 345"/>
                <a:gd name="T75" fmla="*/ 432 h 716"/>
                <a:gd name="T76" fmla="*/ 303 w 345"/>
                <a:gd name="T77" fmla="*/ 470 h 716"/>
                <a:gd name="T78" fmla="*/ 279 w 345"/>
                <a:gd name="T79" fmla="*/ 499 h 716"/>
                <a:gd name="T80" fmla="*/ 251 w 345"/>
                <a:gd name="T81" fmla="*/ 519 h 716"/>
                <a:gd name="T82" fmla="*/ 219 w 345"/>
                <a:gd name="T83" fmla="*/ 533 h 716"/>
                <a:gd name="T84" fmla="*/ 183 w 345"/>
                <a:gd name="T85" fmla="*/ 536 h 716"/>
                <a:gd name="T86" fmla="*/ 157 w 345"/>
                <a:gd name="T87" fmla="*/ 535 h 716"/>
                <a:gd name="T88" fmla="*/ 135 w 345"/>
                <a:gd name="T89" fmla="*/ 528 h 716"/>
                <a:gd name="T90" fmla="*/ 113 w 345"/>
                <a:gd name="T91" fmla="*/ 516 h 716"/>
                <a:gd name="T92" fmla="*/ 94 w 345"/>
                <a:gd name="T93" fmla="*/ 499 h 716"/>
                <a:gd name="T94" fmla="*/ 94 w 345"/>
                <a:gd name="T95" fmla="*/ 666 h 716"/>
                <a:gd name="T96" fmla="*/ 0 w 345"/>
                <a:gd name="T97" fmla="*/ 716 h 716"/>
                <a:gd name="T98" fmla="*/ 0 w 345"/>
                <a:gd name="T99" fmla="*/ 10 h 716"/>
                <a:gd name="T100" fmla="*/ 94 w 345"/>
                <a:gd name="T101" fmla="*/ 10 h 716"/>
                <a:gd name="T102" fmla="*/ 94 w 345"/>
                <a:gd name="T103" fmla="*/ 45 h 716"/>
                <a:gd name="T104" fmla="*/ 110 w 345"/>
                <a:gd name="T105" fmla="*/ 29 h 716"/>
                <a:gd name="T106" fmla="*/ 125 w 345"/>
                <a:gd name="T107" fmla="*/ 17 h 716"/>
                <a:gd name="T108" fmla="*/ 144 w 345"/>
                <a:gd name="T109" fmla="*/ 7 h 716"/>
                <a:gd name="T110" fmla="*/ 164 w 345"/>
                <a:gd name="T111" fmla="*/ 2 h 716"/>
                <a:gd name="T112" fmla="*/ 190 w 345"/>
                <a:gd name="T113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" h="716">
                  <a:moveTo>
                    <a:pt x="171" y="87"/>
                  </a:moveTo>
                  <a:lnTo>
                    <a:pt x="147" y="91"/>
                  </a:lnTo>
                  <a:lnTo>
                    <a:pt x="127" y="101"/>
                  </a:lnTo>
                  <a:lnTo>
                    <a:pt x="108" y="116"/>
                  </a:lnTo>
                  <a:lnTo>
                    <a:pt x="94" y="135"/>
                  </a:lnTo>
                  <a:lnTo>
                    <a:pt x="94" y="401"/>
                  </a:lnTo>
                  <a:lnTo>
                    <a:pt x="111" y="422"/>
                  </a:lnTo>
                  <a:lnTo>
                    <a:pt x="132" y="437"/>
                  </a:lnTo>
                  <a:lnTo>
                    <a:pt x="154" y="446"/>
                  </a:lnTo>
                  <a:lnTo>
                    <a:pt x="176" y="448"/>
                  </a:lnTo>
                  <a:lnTo>
                    <a:pt x="195" y="446"/>
                  </a:lnTo>
                  <a:lnTo>
                    <a:pt x="212" y="436"/>
                  </a:lnTo>
                  <a:lnTo>
                    <a:pt x="226" y="420"/>
                  </a:lnTo>
                  <a:lnTo>
                    <a:pt x="236" y="396"/>
                  </a:lnTo>
                  <a:lnTo>
                    <a:pt x="244" y="366"/>
                  </a:lnTo>
                  <a:lnTo>
                    <a:pt x="248" y="326"/>
                  </a:lnTo>
                  <a:lnTo>
                    <a:pt x="250" y="279"/>
                  </a:lnTo>
                  <a:lnTo>
                    <a:pt x="248" y="226"/>
                  </a:lnTo>
                  <a:lnTo>
                    <a:pt x="244" y="181"/>
                  </a:lnTo>
                  <a:lnTo>
                    <a:pt x="236" y="147"/>
                  </a:lnTo>
                  <a:lnTo>
                    <a:pt x="224" y="120"/>
                  </a:lnTo>
                  <a:lnTo>
                    <a:pt x="210" y="103"/>
                  </a:lnTo>
                  <a:lnTo>
                    <a:pt x="192" y="91"/>
                  </a:lnTo>
                  <a:lnTo>
                    <a:pt x="171" y="87"/>
                  </a:lnTo>
                  <a:close/>
                  <a:moveTo>
                    <a:pt x="190" y="0"/>
                  </a:moveTo>
                  <a:lnTo>
                    <a:pt x="217" y="2"/>
                  </a:lnTo>
                  <a:lnTo>
                    <a:pt x="243" y="9"/>
                  </a:lnTo>
                  <a:lnTo>
                    <a:pt x="265" y="21"/>
                  </a:lnTo>
                  <a:lnTo>
                    <a:pt x="285" y="36"/>
                  </a:lnTo>
                  <a:lnTo>
                    <a:pt x="303" y="60"/>
                  </a:lnTo>
                  <a:lnTo>
                    <a:pt x="318" y="89"/>
                  </a:lnTo>
                  <a:lnTo>
                    <a:pt x="330" y="123"/>
                  </a:lnTo>
                  <a:lnTo>
                    <a:pt x="338" y="166"/>
                  </a:lnTo>
                  <a:lnTo>
                    <a:pt x="344" y="215"/>
                  </a:lnTo>
                  <a:lnTo>
                    <a:pt x="345" y="273"/>
                  </a:lnTo>
                  <a:lnTo>
                    <a:pt x="342" y="333"/>
                  </a:lnTo>
                  <a:lnTo>
                    <a:pt x="335" y="386"/>
                  </a:lnTo>
                  <a:lnTo>
                    <a:pt x="321" y="432"/>
                  </a:lnTo>
                  <a:lnTo>
                    <a:pt x="303" y="470"/>
                  </a:lnTo>
                  <a:lnTo>
                    <a:pt x="279" y="499"/>
                  </a:lnTo>
                  <a:lnTo>
                    <a:pt x="251" y="519"/>
                  </a:lnTo>
                  <a:lnTo>
                    <a:pt x="219" y="533"/>
                  </a:lnTo>
                  <a:lnTo>
                    <a:pt x="183" y="536"/>
                  </a:lnTo>
                  <a:lnTo>
                    <a:pt x="157" y="535"/>
                  </a:lnTo>
                  <a:lnTo>
                    <a:pt x="135" y="528"/>
                  </a:lnTo>
                  <a:lnTo>
                    <a:pt x="113" y="516"/>
                  </a:lnTo>
                  <a:lnTo>
                    <a:pt x="94" y="499"/>
                  </a:lnTo>
                  <a:lnTo>
                    <a:pt x="94" y="666"/>
                  </a:lnTo>
                  <a:lnTo>
                    <a:pt x="0" y="71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5"/>
                  </a:lnTo>
                  <a:lnTo>
                    <a:pt x="110" y="29"/>
                  </a:lnTo>
                  <a:lnTo>
                    <a:pt x="125" y="17"/>
                  </a:lnTo>
                  <a:lnTo>
                    <a:pt x="144" y="7"/>
                  </a:lnTo>
                  <a:lnTo>
                    <a:pt x="164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Freeform 15"/>
            <p:cNvSpPr>
              <a:spLocks noEditPoints="1"/>
            </p:cNvSpPr>
            <p:nvPr userDrawn="1"/>
          </p:nvSpPr>
          <p:spPr bwMode="auto">
            <a:xfrm>
              <a:off x="4161790" y="4369139"/>
              <a:ext cx="366134" cy="528970"/>
            </a:xfrm>
            <a:custGeom>
              <a:avLst/>
              <a:gdLst>
                <a:gd name="T0" fmla="*/ 161 w 371"/>
                <a:gd name="T1" fmla="*/ 94 h 536"/>
                <a:gd name="T2" fmla="*/ 125 w 371"/>
                <a:gd name="T3" fmla="*/ 123 h 536"/>
                <a:gd name="T4" fmla="*/ 103 w 371"/>
                <a:gd name="T5" fmla="*/ 181 h 536"/>
                <a:gd name="T6" fmla="*/ 96 w 371"/>
                <a:gd name="T7" fmla="*/ 268 h 536"/>
                <a:gd name="T8" fmla="*/ 103 w 371"/>
                <a:gd name="T9" fmla="*/ 355 h 536"/>
                <a:gd name="T10" fmla="*/ 125 w 371"/>
                <a:gd name="T11" fmla="*/ 413 h 536"/>
                <a:gd name="T12" fmla="*/ 163 w 371"/>
                <a:gd name="T13" fmla="*/ 442 h 536"/>
                <a:gd name="T14" fmla="*/ 209 w 371"/>
                <a:gd name="T15" fmla="*/ 442 h 536"/>
                <a:gd name="T16" fmla="*/ 246 w 371"/>
                <a:gd name="T17" fmla="*/ 410 h 536"/>
                <a:gd name="T18" fmla="*/ 268 w 371"/>
                <a:gd name="T19" fmla="*/ 350 h 536"/>
                <a:gd name="T20" fmla="*/ 275 w 371"/>
                <a:gd name="T21" fmla="*/ 268 h 536"/>
                <a:gd name="T22" fmla="*/ 268 w 371"/>
                <a:gd name="T23" fmla="*/ 181 h 536"/>
                <a:gd name="T24" fmla="*/ 245 w 371"/>
                <a:gd name="T25" fmla="*/ 123 h 536"/>
                <a:gd name="T26" fmla="*/ 209 w 371"/>
                <a:gd name="T27" fmla="*/ 94 h 536"/>
                <a:gd name="T28" fmla="*/ 187 w 371"/>
                <a:gd name="T29" fmla="*/ 0 h 536"/>
                <a:gd name="T30" fmla="*/ 253 w 371"/>
                <a:gd name="T31" fmla="*/ 12 h 536"/>
                <a:gd name="T32" fmla="*/ 308 w 371"/>
                <a:gd name="T33" fmla="*/ 51 h 536"/>
                <a:gd name="T34" fmla="*/ 347 w 371"/>
                <a:gd name="T35" fmla="*/ 118 h 536"/>
                <a:gd name="T36" fmla="*/ 369 w 371"/>
                <a:gd name="T37" fmla="*/ 210 h 536"/>
                <a:gd name="T38" fmla="*/ 369 w 371"/>
                <a:gd name="T39" fmla="*/ 323 h 536"/>
                <a:gd name="T40" fmla="*/ 347 w 371"/>
                <a:gd name="T41" fmla="*/ 417 h 536"/>
                <a:gd name="T42" fmla="*/ 308 w 371"/>
                <a:gd name="T43" fmla="*/ 483 h 536"/>
                <a:gd name="T44" fmla="*/ 253 w 371"/>
                <a:gd name="T45" fmla="*/ 523 h 536"/>
                <a:gd name="T46" fmla="*/ 183 w 371"/>
                <a:gd name="T47" fmla="*/ 536 h 536"/>
                <a:gd name="T48" fmla="*/ 117 w 371"/>
                <a:gd name="T49" fmla="*/ 524 h 536"/>
                <a:gd name="T50" fmla="*/ 62 w 371"/>
                <a:gd name="T51" fmla="*/ 485 h 536"/>
                <a:gd name="T52" fmla="*/ 24 w 371"/>
                <a:gd name="T53" fmla="*/ 420 h 536"/>
                <a:gd name="T54" fmla="*/ 2 w 371"/>
                <a:gd name="T55" fmla="*/ 326 h 536"/>
                <a:gd name="T56" fmla="*/ 2 w 371"/>
                <a:gd name="T57" fmla="*/ 214 h 536"/>
                <a:gd name="T58" fmla="*/ 23 w 371"/>
                <a:gd name="T59" fmla="*/ 120 h 536"/>
                <a:gd name="T60" fmla="*/ 62 w 371"/>
                <a:gd name="T61" fmla="*/ 53 h 536"/>
                <a:gd name="T62" fmla="*/ 117 w 371"/>
                <a:gd name="T63" fmla="*/ 12 h 536"/>
                <a:gd name="T64" fmla="*/ 187 w 371"/>
                <a:gd name="T65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1" h="536">
                  <a:moveTo>
                    <a:pt x="185" y="89"/>
                  </a:moveTo>
                  <a:lnTo>
                    <a:pt x="161" y="94"/>
                  </a:lnTo>
                  <a:lnTo>
                    <a:pt x="140" y="104"/>
                  </a:lnTo>
                  <a:lnTo>
                    <a:pt x="125" y="123"/>
                  </a:lnTo>
                  <a:lnTo>
                    <a:pt x="111" y="149"/>
                  </a:lnTo>
                  <a:lnTo>
                    <a:pt x="103" y="181"/>
                  </a:lnTo>
                  <a:lnTo>
                    <a:pt x="98" y="222"/>
                  </a:lnTo>
                  <a:lnTo>
                    <a:pt x="96" y="268"/>
                  </a:lnTo>
                  <a:lnTo>
                    <a:pt x="98" y="316"/>
                  </a:lnTo>
                  <a:lnTo>
                    <a:pt x="103" y="355"/>
                  </a:lnTo>
                  <a:lnTo>
                    <a:pt x="113" y="388"/>
                  </a:lnTo>
                  <a:lnTo>
                    <a:pt x="125" y="413"/>
                  </a:lnTo>
                  <a:lnTo>
                    <a:pt x="142" y="432"/>
                  </a:lnTo>
                  <a:lnTo>
                    <a:pt x="163" y="442"/>
                  </a:lnTo>
                  <a:lnTo>
                    <a:pt x="187" y="446"/>
                  </a:lnTo>
                  <a:lnTo>
                    <a:pt x="209" y="442"/>
                  </a:lnTo>
                  <a:lnTo>
                    <a:pt x="229" y="429"/>
                  </a:lnTo>
                  <a:lnTo>
                    <a:pt x="246" y="410"/>
                  </a:lnTo>
                  <a:lnTo>
                    <a:pt x="258" y="383"/>
                  </a:lnTo>
                  <a:lnTo>
                    <a:pt x="268" y="350"/>
                  </a:lnTo>
                  <a:lnTo>
                    <a:pt x="274" y="313"/>
                  </a:lnTo>
                  <a:lnTo>
                    <a:pt x="275" y="268"/>
                  </a:lnTo>
                  <a:lnTo>
                    <a:pt x="274" y="222"/>
                  </a:lnTo>
                  <a:lnTo>
                    <a:pt x="268" y="181"/>
                  </a:lnTo>
                  <a:lnTo>
                    <a:pt x="258" y="149"/>
                  </a:lnTo>
                  <a:lnTo>
                    <a:pt x="245" y="123"/>
                  </a:lnTo>
                  <a:lnTo>
                    <a:pt x="229" y="104"/>
                  </a:lnTo>
                  <a:lnTo>
                    <a:pt x="209" y="94"/>
                  </a:lnTo>
                  <a:lnTo>
                    <a:pt x="185" y="89"/>
                  </a:lnTo>
                  <a:close/>
                  <a:moveTo>
                    <a:pt x="187" y="0"/>
                  </a:moveTo>
                  <a:lnTo>
                    <a:pt x="222" y="2"/>
                  </a:lnTo>
                  <a:lnTo>
                    <a:pt x="253" y="12"/>
                  </a:lnTo>
                  <a:lnTo>
                    <a:pt x="282" y="29"/>
                  </a:lnTo>
                  <a:lnTo>
                    <a:pt x="308" y="51"/>
                  </a:lnTo>
                  <a:lnTo>
                    <a:pt x="330" y="80"/>
                  </a:lnTo>
                  <a:lnTo>
                    <a:pt x="347" y="118"/>
                  </a:lnTo>
                  <a:lnTo>
                    <a:pt x="361" y="161"/>
                  </a:lnTo>
                  <a:lnTo>
                    <a:pt x="369" y="210"/>
                  </a:lnTo>
                  <a:lnTo>
                    <a:pt x="371" y="267"/>
                  </a:lnTo>
                  <a:lnTo>
                    <a:pt x="369" y="323"/>
                  </a:lnTo>
                  <a:lnTo>
                    <a:pt x="361" y="374"/>
                  </a:lnTo>
                  <a:lnTo>
                    <a:pt x="347" y="417"/>
                  </a:lnTo>
                  <a:lnTo>
                    <a:pt x="330" y="453"/>
                  </a:lnTo>
                  <a:lnTo>
                    <a:pt x="308" y="483"/>
                  </a:lnTo>
                  <a:lnTo>
                    <a:pt x="282" y="507"/>
                  </a:lnTo>
                  <a:lnTo>
                    <a:pt x="253" y="523"/>
                  </a:lnTo>
                  <a:lnTo>
                    <a:pt x="219" y="533"/>
                  </a:lnTo>
                  <a:lnTo>
                    <a:pt x="183" y="536"/>
                  </a:lnTo>
                  <a:lnTo>
                    <a:pt x="149" y="533"/>
                  </a:lnTo>
                  <a:lnTo>
                    <a:pt x="117" y="524"/>
                  </a:lnTo>
                  <a:lnTo>
                    <a:pt x="88" y="507"/>
                  </a:lnTo>
                  <a:lnTo>
                    <a:pt x="62" y="485"/>
                  </a:lnTo>
                  <a:lnTo>
                    <a:pt x="41" y="456"/>
                  </a:lnTo>
                  <a:lnTo>
                    <a:pt x="24" y="420"/>
                  </a:lnTo>
                  <a:lnTo>
                    <a:pt x="11" y="378"/>
                  </a:lnTo>
                  <a:lnTo>
                    <a:pt x="2" y="326"/>
                  </a:lnTo>
                  <a:lnTo>
                    <a:pt x="0" y="270"/>
                  </a:lnTo>
                  <a:lnTo>
                    <a:pt x="2" y="214"/>
                  </a:lnTo>
                  <a:lnTo>
                    <a:pt x="11" y="164"/>
                  </a:lnTo>
                  <a:lnTo>
                    <a:pt x="23" y="120"/>
                  </a:lnTo>
                  <a:lnTo>
                    <a:pt x="40" y="84"/>
                  </a:lnTo>
                  <a:lnTo>
                    <a:pt x="62" y="53"/>
                  </a:lnTo>
                  <a:lnTo>
                    <a:pt x="88" y="29"/>
                  </a:lnTo>
                  <a:lnTo>
                    <a:pt x="117" y="12"/>
                  </a:lnTo>
                  <a:lnTo>
                    <a:pt x="151" y="4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Freeform 16"/>
            <p:cNvSpPr>
              <a:spLocks/>
            </p:cNvSpPr>
            <p:nvPr userDrawn="1"/>
          </p:nvSpPr>
          <p:spPr bwMode="auto">
            <a:xfrm>
              <a:off x="4595032" y="4369139"/>
              <a:ext cx="252643" cy="519102"/>
            </a:xfrm>
            <a:custGeom>
              <a:avLst/>
              <a:gdLst>
                <a:gd name="T0" fmla="*/ 186 w 256"/>
                <a:gd name="T1" fmla="*/ 0 h 526"/>
                <a:gd name="T2" fmla="*/ 215 w 256"/>
                <a:gd name="T3" fmla="*/ 2 h 526"/>
                <a:gd name="T4" fmla="*/ 239 w 256"/>
                <a:gd name="T5" fmla="*/ 9 h 526"/>
                <a:gd name="T6" fmla="*/ 256 w 256"/>
                <a:gd name="T7" fmla="*/ 17 h 526"/>
                <a:gd name="T8" fmla="*/ 234 w 256"/>
                <a:gd name="T9" fmla="*/ 111 h 526"/>
                <a:gd name="T10" fmla="*/ 215 w 256"/>
                <a:gd name="T11" fmla="*/ 103 h 526"/>
                <a:gd name="T12" fmla="*/ 195 w 256"/>
                <a:gd name="T13" fmla="*/ 97 h 526"/>
                <a:gd name="T14" fmla="*/ 169 w 256"/>
                <a:gd name="T15" fmla="*/ 96 h 526"/>
                <a:gd name="T16" fmla="*/ 149 w 256"/>
                <a:gd name="T17" fmla="*/ 97 h 526"/>
                <a:gd name="T18" fmla="*/ 130 w 256"/>
                <a:gd name="T19" fmla="*/ 104 h 526"/>
                <a:gd name="T20" fmla="*/ 111 w 256"/>
                <a:gd name="T21" fmla="*/ 116 h 526"/>
                <a:gd name="T22" fmla="*/ 96 w 256"/>
                <a:gd name="T23" fmla="*/ 137 h 526"/>
                <a:gd name="T24" fmla="*/ 96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6 w 256"/>
                <a:gd name="T31" fmla="*/ 10 h 526"/>
                <a:gd name="T32" fmla="*/ 96 w 256"/>
                <a:gd name="T33" fmla="*/ 46 h 526"/>
                <a:gd name="T34" fmla="*/ 113 w 256"/>
                <a:gd name="T35" fmla="*/ 27 h 526"/>
                <a:gd name="T36" fmla="*/ 133 w 256"/>
                <a:gd name="T37" fmla="*/ 12 h 526"/>
                <a:gd name="T38" fmla="*/ 159 w 256"/>
                <a:gd name="T39" fmla="*/ 4 h 526"/>
                <a:gd name="T40" fmla="*/ 186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6" y="0"/>
                  </a:moveTo>
                  <a:lnTo>
                    <a:pt x="215" y="2"/>
                  </a:lnTo>
                  <a:lnTo>
                    <a:pt x="239" y="9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5" y="103"/>
                  </a:lnTo>
                  <a:lnTo>
                    <a:pt x="195" y="97"/>
                  </a:lnTo>
                  <a:lnTo>
                    <a:pt x="169" y="96"/>
                  </a:lnTo>
                  <a:lnTo>
                    <a:pt x="149" y="97"/>
                  </a:lnTo>
                  <a:lnTo>
                    <a:pt x="130" y="104"/>
                  </a:lnTo>
                  <a:lnTo>
                    <a:pt x="111" y="116"/>
                  </a:lnTo>
                  <a:lnTo>
                    <a:pt x="96" y="137"/>
                  </a:lnTo>
                  <a:lnTo>
                    <a:pt x="96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6" y="10"/>
                  </a:lnTo>
                  <a:lnTo>
                    <a:pt x="96" y="46"/>
                  </a:lnTo>
                  <a:lnTo>
                    <a:pt x="113" y="27"/>
                  </a:lnTo>
                  <a:lnTo>
                    <a:pt x="133" y="12"/>
                  </a:lnTo>
                  <a:lnTo>
                    <a:pt x="159" y="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Freeform 17"/>
            <p:cNvSpPr>
              <a:spLocks/>
            </p:cNvSpPr>
            <p:nvPr userDrawn="1"/>
          </p:nvSpPr>
          <p:spPr bwMode="auto">
            <a:xfrm>
              <a:off x="4863465" y="4182617"/>
              <a:ext cx="247708" cy="715492"/>
            </a:xfrm>
            <a:custGeom>
              <a:avLst/>
              <a:gdLst>
                <a:gd name="T0" fmla="*/ 150 w 251"/>
                <a:gd name="T1" fmla="*/ 0 h 725"/>
                <a:gd name="T2" fmla="*/ 150 w 251"/>
                <a:gd name="T3" fmla="*/ 199 h 725"/>
                <a:gd name="T4" fmla="*/ 249 w 251"/>
                <a:gd name="T5" fmla="*/ 199 h 725"/>
                <a:gd name="T6" fmla="*/ 249 w 251"/>
                <a:gd name="T7" fmla="*/ 288 h 725"/>
                <a:gd name="T8" fmla="*/ 150 w 251"/>
                <a:gd name="T9" fmla="*/ 288 h 725"/>
                <a:gd name="T10" fmla="*/ 150 w 251"/>
                <a:gd name="T11" fmla="*/ 585 h 725"/>
                <a:gd name="T12" fmla="*/ 153 w 251"/>
                <a:gd name="T13" fmla="*/ 608 h 725"/>
                <a:gd name="T14" fmla="*/ 160 w 251"/>
                <a:gd name="T15" fmla="*/ 625 h 725"/>
                <a:gd name="T16" fmla="*/ 172 w 251"/>
                <a:gd name="T17" fmla="*/ 633 h 725"/>
                <a:gd name="T18" fmla="*/ 189 w 251"/>
                <a:gd name="T19" fmla="*/ 637 h 725"/>
                <a:gd name="T20" fmla="*/ 213 w 251"/>
                <a:gd name="T21" fmla="*/ 633 h 725"/>
                <a:gd name="T22" fmla="*/ 234 w 251"/>
                <a:gd name="T23" fmla="*/ 625 h 725"/>
                <a:gd name="T24" fmla="*/ 251 w 251"/>
                <a:gd name="T25" fmla="*/ 614 h 725"/>
                <a:gd name="T26" fmla="*/ 239 w 251"/>
                <a:gd name="T27" fmla="*/ 701 h 725"/>
                <a:gd name="T28" fmla="*/ 215 w 251"/>
                <a:gd name="T29" fmla="*/ 715 h 725"/>
                <a:gd name="T30" fmla="*/ 187 w 251"/>
                <a:gd name="T31" fmla="*/ 722 h 725"/>
                <a:gd name="T32" fmla="*/ 155 w 251"/>
                <a:gd name="T33" fmla="*/ 725 h 725"/>
                <a:gd name="T34" fmla="*/ 128 w 251"/>
                <a:gd name="T35" fmla="*/ 722 h 725"/>
                <a:gd name="T36" fmla="*/ 106 w 251"/>
                <a:gd name="T37" fmla="*/ 713 h 725"/>
                <a:gd name="T38" fmla="*/ 87 w 251"/>
                <a:gd name="T39" fmla="*/ 700 h 725"/>
                <a:gd name="T40" fmla="*/ 73 w 251"/>
                <a:gd name="T41" fmla="*/ 681 h 725"/>
                <a:gd name="T42" fmla="*/ 63 w 251"/>
                <a:gd name="T43" fmla="*/ 657 h 725"/>
                <a:gd name="T44" fmla="*/ 58 w 251"/>
                <a:gd name="T45" fmla="*/ 628 h 725"/>
                <a:gd name="T46" fmla="*/ 56 w 251"/>
                <a:gd name="T47" fmla="*/ 594 h 725"/>
                <a:gd name="T48" fmla="*/ 56 w 251"/>
                <a:gd name="T49" fmla="*/ 288 h 725"/>
                <a:gd name="T50" fmla="*/ 0 w 251"/>
                <a:gd name="T51" fmla="*/ 288 h 725"/>
                <a:gd name="T52" fmla="*/ 0 w 251"/>
                <a:gd name="T53" fmla="*/ 199 h 725"/>
                <a:gd name="T54" fmla="*/ 56 w 251"/>
                <a:gd name="T55" fmla="*/ 199 h 725"/>
                <a:gd name="T56" fmla="*/ 56 w 251"/>
                <a:gd name="T57" fmla="*/ 49 h 725"/>
                <a:gd name="T58" fmla="*/ 150 w 251"/>
                <a:gd name="T59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1" h="725">
                  <a:moveTo>
                    <a:pt x="150" y="0"/>
                  </a:moveTo>
                  <a:lnTo>
                    <a:pt x="150" y="199"/>
                  </a:lnTo>
                  <a:lnTo>
                    <a:pt x="249" y="199"/>
                  </a:lnTo>
                  <a:lnTo>
                    <a:pt x="249" y="288"/>
                  </a:lnTo>
                  <a:lnTo>
                    <a:pt x="150" y="288"/>
                  </a:lnTo>
                  <a:lnTo>
                    <a:pt x="150" y="585"/>
                  </a:lnTo>
                  <a:lnTo>
                    <a:pt x="153" y="608"/>
                  </a:lnTo>
                  <a:lnTo>
                    <a:pt x="160" y="625"/>
                  </a:lnTo>
                  <a:lnTo>
                    <a:pt x="172" y="633"/>
                  </a:lnTo>
                  <a:lnTo>
                    <a:pt x="189" y="637"/>
                  </a:lnTo>
                  <a:lnTo>
                    <a:pt x="213" y="633"/>
                  </a:lnTo>
                  <a:lnTo>
                    <a:pt x="234" y="625"/>
                  </a:lnTo>
                  <a:lnTo>
                    <a:pt x="251" y="614"/>
                  </a:lnTo>
                  <a:lnTo>
                    <a:pt x="239" y="701"/>
                  </a:lnTo>
                  <a:lnTo>
                    <a:pt x="215" y="715"/>
                  </a:lnTo>
                  <a:lnTo>
                    <a:pt x="187" y="722"/>
                  </a:lnTo>
                  <a:lnTo>
                    <a:pt x="155" y="725"/>
                  </a:lnTo>
                  <a:lnTo>
                    <a:pt x="128" y="722"/>
                  </a:lnTo>
                  <a:lnTo>
                    <a:pt x="106" y="713"/>
                  </a:lnTo>
                  <a:lnTo>
                    <a:pt x="87" y="700"/>
                  </a:lnTo>
                  <a:lnTo>
                    <a:pt x="73" y="681"/>
                  </a:lnTo>
                  <a:lnTo>
                    <a:pt x="63" y="657"/>
                  </a:lnTo>
                  <a:lnTo>
                    <a:pt x="58" y="628"/>
                  </a:lnTo>
                  <a:lnTo>
                    <a:pt x="56" y="594"/>
                  </a:lnTo>
                  <a:lnTo>
                    <a:pt x="56" y="288"/>
                  </a:lnTo>
                  <a:lnTo>
                    <a:pt x="0" y="288"/>
                  </a:lnTo>
                  <a:lnTo>
                    <a:pt x="0" y="199"/>
                  </a:lnTo>
                  <a:lnTo>
                    <a:pt x="56" y="199"/>
                  </a:lnTo>
                  <a:lnTo>
                    <a:pt x="56" y="49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Freeform 18"/>
            <p:cNvSpPr>
              <a:spLocks/>
            </p:cNvSpPr>
            <p:nvPr userDrawn="1"/>
          </p:nvSpPr>
          <p:spPr bwMode="auto">
            <a:xfrm>
              <a:off x="5132885" y="4379007"/>
              <a:ext cx="362187" cy="509233"/>
            </a:xfrm>
            <a:custGeom>
              <a:avLst/>
              <a:gdLst>
                <a:gd name="T0" fmla="*/ 0 w 367"/>
                <a:gd name="T1" fmla="*/ 0 h 516"/>
                <a:gd name="T2" fmla="*/ 97 w 367"/>
                <a:gd name="T3" fmla="*/ 0 h 516"/>
                <a:gd name="T4" fmla="*/ 160 w 367"/>
                <a:gd name="T5" fmla="*/ 279 h 516"/>
                <a:gd name="T6" fmla="*/ 164 w 367"/>
                <a:gd name="T7" fmla="*/ 298 h 516"/>
                <a:gd name="T8" fmla="*/ 169 w 367"/>
                <a:gd name="T9" fmla="*/ 321 h 516"/>
                <a:gd name="T10" fmla="*/ 174 w 367"/>
                <a:gd name="T11" fmla="*/ 345 h 516"/>
                <a:gd name="T12" fmla="*/ 179 w 367"/>
                <a:gd name="T13" fmla="*/ 371 h 516"/>
                <a:gd name="T14" fmla="*/ 183 w 367"/>
                <a:gd name="T15" fmla="*/ 391 h 516"/>
                <a:gd name="T16" fmla="*/ 186 w 367"/>
                <a:gd name="T17" fmla="*/ 407 h 516"/>
                <a:gd name="T18" fmla="*/ 189 w 367"/>
                <a:gd name="T19" fmla="*/ 391 h 516"/>
                <a:gd name="T20" fmla="*/ 193 w 367"/>
                <a:gd name="T21" fmla="*/ 369 h 516"/>
                <a:gd name="T22" fmla="*/ 198 w 367"/>
                <a:gd name="T23" fmla="*/ 345 h 516"/>
                <a:gd name="T24" fmla="*/ 203 w 367"/>
                <a:gd name="T25" fmla="*/ 320 h 516"/>
                <a:gd name="T26" fmla="*/ 208 w 367"/>
                <a:gd name="T27" fmla="*/ 296 h 516"/>
                <a:gd name="T28" fmla="*/ 212 w 367"/>
                <a:gd name="T29" fmla="*/ 275 h 516"/>
                <a:gd name="T30" fmla="*/ 271 w 367"/>
                <a:gd name="T31" fmla="*/ 0 h 516"/>
                <a:gd name="T32" fmla="*/ 367 w 367"/>
                <a:gd name="T33" fmla="*/ 0 h 516"/>
                <a:gd name="T34" fmla="*/ 239 w 367"/>
                <a:gd name="T35" fmla="*/ 516 h 516"/>
                <a:gd name="T36" fmla="*/ 130 w 367"/>
                <a:gd name="T37" fmla="*/ 516 h 516"/>
                <a:gd name="T38" fmla="*/ 0 w 367"/>
                <a:gd name="T3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7" h="516">
                  <a:moveTo>
                    <a:pt x="0" y="0"/>
                  </a:moveTo>
                  <a:lnTo>
                    <a:pt x="97" y="0"/>
                  </a:lnTo>
                  <a:lnTo>
                    <a:pt x="160" y="279"/>
                  </a:lnTo>
                  <a:lnTo>
                    <a:pt x="164" y="298"/>
                  </a:lnTo>
                  <a:lnTo>
                    <a:pt x="169" y="321"/>
                  </a:lnTo>
                  <a:lnTo>
                    <a:pt x="174" y="345"/>
                  </a:lnTo>
                  <a:lnTo>
                    <a:pt x="179" y="371"/>
                  </a:lnTo>
                  <a:lnTo>
                    <a:pt x="183" y="391"/>
                  </a:lnTo>
                  <a:lnTo>
                    <a:pt x="186" y="407"/>
                  </a:lnTo>
                  <a:lnTo>
                    <a:pt x="189" y="391"/>
                  </a:lnTo>
                  <a:lnTo>
                    <a:pt x="193" y="369"/>
                  </a:lnTo>
                  <a:lnTo>
                    <a:pt x="198" y="345"/>
                  </a:lnTo>
                  <a:lnTo>
                    <a:pt x="203" y="320"/>
                  </a:lnTo>
                  <a:lnTo>
                    <a:pt x="208" y="296"/>
                  </a:lnTo>
                  <a:lnTo>
                    <a:pt x="212" y="275"/>
                  </a:lnTo>
                  <a:lnTo>
                    <a:pt x="271" y="0"/>
                  </a:lnTo>
                  <a:lnTo>
                    <a:pt x="367" y="0"/>
                  </a:lnTo>
                  <a:lnTo>
                    <a:pt x="239" y="516"/>
                  </a:lnTo>
                  <a:lnTo>
                    <a:pt x="130" y="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Freeform 19"/>
            <p:cNvSpPr>
              <a:spLocks noEditPoints="1"/>
            </p:cNvSpPr>
            <p:nvPr userDrawn="1"/>
          </p:nvSpPr>
          <p:spPr bwMode="auto">
            <a:xfrm>
              <a:off x="5533560" y="4183604"/>
              <a:ext cx="116452" cy="704636"/>
            </a:xfrm>
            <a:custGeom>
              <a:avLst/>
              <a:gdLst>
                <a:gd name="T0" fmla="*/ 12 w 118"/>
                <a:gd name="T1" fmla="*/ 198 h 714"/>
                <a:gd name="T2" fmla="*/ 108 w 118"/>
                <a:gd name="T3" fmla="*/ 198 h 714"/>
                <a:gd name="T4" fmla="*/ 108 w 118"/>
                <a:gd name="T5" fmla="*/ 714 h 714"/>
                <a:gd name="T6" fmla="*/ 12 w 118"/>
                <a:gd name="T7" fmla="*/ 714 h 714"/>
                <a:gd name="T8" fmla="*/ 12 w 118"/>
                <a:gd name="T9" fmla="*/ 198 h 714"/>
                <a:gd name="T10" fmla="*/ 60 w 118"/>
                <a:gd name="T11" fmla="*/ 0 h 714"/>
                <a:gd name="T12" fmla="*/ 82 w 118"/>
                <a:gd name="T13" fmla="*/ 5 h 714"/>
                <a:gd name="T14" fmla="*/ 101 w 118"/>
                <a:gd name="T15" fmla="*/ 19 h 714"/>
                <a:gd name="T16" fmla="*/ 113 w 118"/>
                <a:gd name="T17" fmla="*/ 36 h 714"/>
                <a:gd name="T18" fmla="*/ 118 w 118"/>
                <a:gd name="T19" fmla="*/ 60 h 714"/>
                <a:gd name="T20" fmla="*/ 113 w 118"/>
                <a:gd name="T21" fmla="*/ 82 h 714"/>
                <a:gd name="T22" fmla="*/ 101 w 118"/>
                <a:gd name="T23" fmla="*/ 101 h 714"/>
                <a:gd name="T24" fmla="*/ 82 w 118"/>
                <a:gd name="T25" fmla="*/ 113 h 714"/>
                <a:gd name="T26" fmla="*/ 60 w 118"/>
                <a:gd name="T27" fmla="*/ 118 h 714"/>
                <a:gd name="T28" fmla="*/ 38 w 118"/>
                <a:gd name="T29" fmla="*/ 113 h 714"/>
                <a:gd name="T30" fmla="*/ 19 w 118"/>
                <a:gd name="T31" fmla="*/ 101 h 714"/>
                <a:gd name="T32" fmla="*/ 5 w 118"/>
                <a:gd name="T33" fmla="*/ 82 h 714"/>
                <a:gd name="T34" fmla="*/ 0 w 118"/>
                <a:gd name="T35" fmla="*/ 60 h 714"/>
                <a:gd name="T36" fmla="*/ 5 w 118"/>
                <a:gd name="T37" fmla="*/ 36 h 714"/>
                <a:gd name="T38" fmla="*/ 19 w 118"/>
                <a:gd name="T39" fmla="*/ 19 h 714"/>
                <a:gd name="T40" fmla="*/ 38 w 118"/>
                <a:gd name="T41" fmla="*/ 5 h 714"/>
                <a:gd name="T42" fmla="*/ 60 w 118"/>
                <a:gd name="T43" fmla="*/ 0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" h="714">
                  <a:moveTo>
                    <a:pt x="12" y="198"/>
                  </a:moveTo>
                  <a:lnTo>
                    <a:pt x="108" y="198"/>
                  </a:lnTo>
                  <a:lnTo>
                    <a:pt x="108" y="714"/>
                  </a:lnTo>
                  <a:lnTo>
                    <a:pt x="12" y="714"/>
                  </a:lnTo>
                  <a:lnTo>
                    <a:pt x="12" y="198"/>
                  </a:lnTo>
                  <a:close/>
                  <a:moveTo>
                    <a:pt x="60" y="0"/>
                  </a:moveTo>
                  <a:lnTo>
                    <a:pt x="82" y="5"/>
                  </a:lnTo>
                  <a:lnTo>
                    <a:pt x="101" y="19"/>
                  </a:lnTo>
                  <a:lnTo>
                    <a:pt x="113" y="36"/>
                  </a:lnTo>
                  <a:lnTo>
                    <a:pt x="118" y="60"/>
                  </a:lnTo>
                  <a:lnTo>
                    <a:pt x="113" y="82"/>
                  </a:lnTo>
                  <a:lnTo>
                    <a:pt x="101" y="101"/>
                  </a:lnTo>
                  <a:lnTo>
                    <a:pt x="82" y="113"/>
                  </a:lnTo>
                  <a:lnTo>
                    <a:pt x="60" y="118"/>
                  </a:lnTo>
                  <a:lnTo>
                    <a:pt x="38" y="113"/>
                  </a:lnTo>
                  <a:lnTo>
                    <a:pt x="19" y="101"/>
                  </a:lnTo>
                  <a:lnTo>
                    <a:pt x="5" y="82"/>
                  </a:lnTo>
                  <a:lnTo>
                    <a:pt x="0" y="60"/>
                  </a:lnTo>
                  <a:lnTo>
                    <a:pt x="5" y="36"/>
                  </a:lnTo>
                  <a:lnTo>
                    <a:pt x="19" y="19"/>
                  </a:lnTo>
                  <a:lnTo>
                    <a:pt x="38" y="5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Freeform 20"/>
            <p:cNvSpPr>
              <a:spLocks/>
            </p:cNvSpPr>
            <p:nvPr userDrawn="1"/>
          </p:nvSpPr>
          <p:spPr bwMode="auto">
            <a:xfrm>
              <a:off x="5695409" y="4369139"/>
              <a:ext cx="314816" cy="528970"/>
            </a:xfrm>
            <a:custGeom>
              <a:avLst/>
              <a:gdLst>
                <a:gd name="T0" fmla="*/ 205 w 319"/>
                <a:gd name="T1" fmla="*/ 4 h 536"/>
                <a:gd name="T2" fmla="*/ 275 w 319"/>
                <a:gd name="T3" fmla="*/ 27 h 536"/>
                <a:gd name="T4" fmla="*/ 268 w 319"/>
                <a:gd name="T5" fmla="*/ 126 h 536"/>
                <a:gd name="T6" fmla="*/ 215 w 319"/>
                <a:gd name="T7" fmla="*/ 99 h 536"/>
                <a:gd name="T8" fmla="*/ 164 w 319"/>
                <a:gd name="T9" fmla="*/ 89 h 536"/>
                <a:gd name="T10" fmla="*/ 130 w 319"/>
                <a:gd name="T11" fmla="*/ 97 h 536"/>
                <a:gd name="T12" fmla="*/ 114 w 319"/>
                <a:gd name="T13" fmla="*/ 120 h 536"/>
                <a:gd name="T14" fmla="*/ 114 w 319"/>
                <a:gd name="T15" fmla="*/ 149 h 536"/>
                <a:gd name="T16" fmla="*/ 128 w 319"/>
                <a:gd name="T17" fmla="*/ 174 h 536"/>
                <a:gd name="T18" fmla="*/ 167 w 319"/>
                <a:gd name="T19" fmla="*/ 203 h 536"/>
                <a:gd name="T20" fmla="*/ 229 w 319"/>
                <a:gd name="T21" fmla="*/ 241 h 536"/>
                <a:gd name="T22" fmla="*/ 278 w 319"/>
                <a:gd name="T23" fmla="*/ 279 h 536"/>
                <a:gd name="T24" fmla="*/ 307 w 319"/>
                <a:gd name="T25" fmla="*/ 323 h 536"/>
                <a:gd name="T26" fmla="*/ 319 w 319"/>
                <a:gd name="T27" fmla="*/ 384 h 536"/>
                <a:gd name="T28" fmla="*/ 304 w 319"/>
                <a:gd name="T29" fmla="*/ 458 h 536"/>
                <a:gd name="T30" fmla="*/ 263 w 319"/>
                <a:gd name="T31" fmla="*/ 507 h 536"/>
                <a:gd name="T32" fmla="*/ 200 w 319"/>
                <a:gd name="T33" fmla="*/ 533 h 536"/>
                <a:gd name="T34" fmla="*/ 118 w 319"/>
                <a:gd name="T35" fmla="*/ 533 h 536"/>
                <a:gd name="T36" fmla="*/ 38 w 319"/>
                <a:gd name="T37" fmla="*/ 504 h 536"/>
                <a:gd name="T38" fmla="*/ 38 w 319"/>
                <a:gd name="T39" fmla="*/ 403 h 536"/>
                <a:gd name="T40" fmla="*/ 102 w 319"/>
                <a:gd name="T41" fmla="*/ 436 h 536"/>
                <a:gd name="T42" fmla="*/ 157 w 319"/>
                <a:gd name="T43" fmla="*/ 448 h 536"/>
                <a:gd name="T44" fmla="*/ 198 w 319"/>
                <a:gd name="T45" fmla="*/ 437 h 536"/>
                <a:gd name="T46" fmla="*/ 222 w 319"/>
                <a:gd name="T47" fmla="*/ 410 h 536"/>
                <a:gd name="T48" fmla="*/ 222 w 319"/>
                <a:gd name="T49" fmla="*/ 374 h 536"/>
                <a:gd name="T50" fmla="*/ 202 w 319"/>
                <a:gd name="T51" fmla="*/ 345 h 536"/>
                <a:gd name="T52" fmla="*/ 157 w 319"/>
                <a:gd name="T53" fmla="*/ 314 h 536"/>
                <a:gd name="T54" fmla="*/ 99 w 319"/>
                <a:gd name="T55" fmla="*/ 279 h 536"/>
                <a:gd name="T56" fmla="*/ 56 w 319"/>
                <a:gd name="T57" fmla="*/ 244 h 536"/>
                <a:gd name="T58" fmla="*/ 29 w 319"/>
                <a:gd name="T59" fmla="*/ 202 h 536"/>
                <a:gd name="T60" fmla="*/ 19 w 319"/>
                <a:gd name="T61" fmla="*/ 144 h 536"/>
                <a:gd name="T62" fmla="*/ 31 w 319"/>
                <a:gd name="T63" fmla="*/ 75 h 536"/>
                <a:gd name="T64" fmla="*/ 68 w 319"/>
                <a:gd name="T65" fmla="*/ 27 h 536"/>
                <a:gd name="T66" fmla="*/ 128 w 319"/>
                <a:gd name="T67" fmla="*/ 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9" h="536">
                  <a:moveTo>
                    <a:pt x="166" y="0"/>
                  </a:moveTo>
                  <a:lnTo>
                    <a:pt x="205" y="4"/>
                  </a:lnTo>
                  <a:lnTo>
                    <a:pt x="241" y="12"/>
                  </a:lnTo>
                  <a:lnTo>
                    <a:pt x="275" y="27"/>
                  </a:lnTo>
                  <a:lnTo>
                    <a:pt x="306" y="48"/>
                  </a:lnTo>
                  <a:lnTo>
                    <a:pt x="268" y="126"/>
                  </a:lnTo>
                  <a:lnTo>
                    <a:pt x="242" y="111"/>
                  </a:lnTo>
                  <a:lnTo>
                    <a:pt x="215" y="99"/>
                  </a:lnTo>
                  <a:lnTo>
                    <a:pt x="190" y="91"/>
                  </a:lnTo>
                  <a:lnTo>
                    <a:pt x="164" y="89"/>
                  </a:lnTo>
                  <a:lnTo>
                    <a:pt x="145" y="91"/>
                  </a:lnTo>
                  <a:lnTo>
                    <a:pt x="130" y="97"/>
                  </a:lnTo>
                  <a:lnTo>
                    <a:pt x="121" y="108"/>
                  </a:lnTo>
                  <a:lnTo>
                    <a:pt x="114" y="120"/>
                  </a:lnTo>
                  <a:lnTo>
                    <a:pt x="113" y="133"/>
                  </a:lnTo>
                  <a:lnTo>
                    <a:pt x="114" y="149"/>
                  </a:lnTo>
                  <a:lnTo>
                    <a:pt x="120" y="162"/>
                  </a:lnTo>
                  <a:lnTo>
                    <a:pt x="128" y="174"/>
                  </a:lnTo>
                  <a:lnTo>
                    <a:pt x="143" y="188"/>
                  </a:lnTo>
                  <a:lnTo>
                    <a:pt x="167" y="203"/>
                  </a:lnTo>
                  <a:lnTo>
                    <a:pt x="196" y="222"/>
                  </a:lnTo>
                  <a:lnTo>
                    <a:pt x="229" y="241"/>
                  </a:lnTo>
                  <a:lnTo>
                    <a:pt x="254" y="258"/>
                  </a:lnTo>
                  <a:lnTo>
                    <a:pt x="278" y="279"/>
                  </a:lnTo>
                  <a:lnTo>
                    <a:pt x="295" y="299"/>
                  </a:lnTo>
                  <a:lnTo>
                    <a:pt x="307" y="323"/>
                  </a:lnTo>
                  <a:lnTo>
                    <a:pt x="316" y="350"/>
                  </a:lnTo>
                  <a:lnTo>
                    <a:pt x="319" y="384"/>
                  </a:lnTo>
                  <a:lnTo>
                    <a:pt x="316" y="424"/>
                  </a:lnTo>
                  <a:lnTo>
                    <a:pt x="304" y="458"/>
                  </a:lnTo>
                  <a:lnTo>
                    <a:pt x="287" y="485"/>
                  </a:lnTo>
                  <a:lnTo>
                    <a:pt x="263" y="507"/>
                  </a:lnTo>
                  <a:lnTo>
                    <a:pt x="234" y="523"/>
                  </a:lnTo>
                  <a:lnTo>
                    <a:pt x="200" y="533"/>
                  </a:lnTo>
                  <a:lnTo>
                    <a:pt x="159" y="536"/>
                  </a:lnTo>
                  <a:lnTo>
                    <a:pt x="118" y="533"/>
                  </a:lnTo>
                  <a:lnTo>
                    <a:pt x="77" y="521"/>
                  </a:lnTo>
                  <a:lnTo>
                    <a:pt x="38" y="504"/>
                  </a:lnTo>
                  <a:lnTo>
                    <a:pt x="0" y="482"/>
                  </a:lnTo>
                  <a:lnTo>
                    <a:pt x="38" y="403"/>
                  </a:lnTo>
                  <a:lnTo>
                    <a:pt x="70" y="422"/>
                  </a:lnTo>
                  <a:lnTo>
                    <a:pt x="102" y="436"/>
                  </a:lnTo>
                  <a:lnTo>
                    <a:pt x="130" y="444"/>
                  </a:lnTo>
                  <a:lnTo>
                    <a:pt x="157" y="448"/>
                  </a:lnTo>
                  <a:lnTo>
                    <a:pt x="179" y="444"/>
                  </a:lnTo>
                  <a:lnTo>
                    <a:pt x="198" y="437"/>
                  </a:lnTo>
                  <a:lnTo>
                    <a:pt x="213" y="425"/>
                  </a:lnTo>
                  <a:lnTo>
                    <a:pt x="222" y="410"/>
                  </a:lnTo>
                  <a:lnTo>
                    <a:pt x="224" y="391"/>
                  </a:lnTo>
                  <a:lnTo>
                    <a:pt x="222" y="374"/>
                  </a:lnTo>
                  <a:lnTo>
                    <a:pt x="215" y="359"/>
                  </a:lnTo>
                  <a:lnTo>
                    <a:pt x="202" y="345"/>
                  </a:lnTo>
                  <a:lnTo>
                    <a:pt x="183" y="330"/>
                  </a:lnTo>
                  <a:lnTo>
                    <a:pt x="157" y="314"/>
                  </a:lnTo>
                  <a:lnTo>
                    <a:pt x="125" y="296"/>
                  </a:lnTo>
                  <a:lnTo>
                    <a:pt x="99" y="279"/>
                  </a:lnTo>
                  <a:lnTo>
                    <a:pt x="77" y="263"/>
                  </a:lnTo>
                  <a:lnTo>
                    <a:pt x="56" y="244"/>
                  </a:lnTo>
                  <a:lnTo>
                    <a:pt x="41" y="226"/>
                  </a:lnTo>
                  <a:lnTo>
                    <a:pt x="29" y="202"/>
                  </a:lnTo>
                  <a:lnTo>
                    <a:pt x="21" y="174"/>
                  </a:lnTo>
                  <a:lnTo>
                    <a:pt x="19" y="144"/>
                  </a:lnTo>
                  <a:lnTo>
                    <a:pt x="22" y="106"/>
                  </a:lnTo>
                  <a:lnTo>
                    <a:pt x="31" y="75"/>
                  </a:lnTo>
                  <a:lnTo>
                    <a:pt x="48" y="50"/>
                  </a:lnTo>
                  <a:lnTo>
                    <a:pt x="68" y="27"/>
                  </a:lnTo>
                  <a:lnTo>
                    <a:pt x="96" y="12"/>
                  </a:lnTo>
                  <a:lnTo>
                    <a:pt x="128" y="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Freeform 21"/>
            <p:cNvSpPr>
              <a:spLocks/>
            </p:cNvSpPr>
            <p:nvPr userDrawn="1"/>
          </p:nvSpPr>
          <p:spPr bwMode="auto">
            <a:xfrm>
              <a:off x="6037858" y="4369139"/>
              <a:ext cx="314816" cy="528970"/>
            </a:xfrm>
            <a:custGeom>
              <a:avLst/>
              <a:gdLst>
                <a:gd name="T0" fmla="*/ 203 w 319"/>
                <a:gd name="T1" fmla="*/ 4 h 536"/>
                <a:gd name="T2" fmla="*/ 275 w 319"/>
                <a:gd name="T3" fmla="*/ 27 h 536"/>
                <a:gd name="T4" fmla="*/ 268 w 319"/>
                <a:gd name="T5" fmla="*/ 126 h 536"/>
                <a:gd name="T6" fmla="*/ 215 w 319"/>
                <a:gd name="T7" fmla="*/ 99 h 536"/>
                <a:gd name="T8" fmla="*/ 164 w 319"/>
                <a:gd name="T9" fmla="*/ 89 h 536"/>
                <a:gd name="T10" fmla="*/ 129 w 319"/>
                <a:gd name="T11" fmla="*/ 97 h 536"/>
                <a:gd name="T12" fmla="*/ 114 w 319"/>
                <a:gd name="T13" fmla="*/ 120 h 536"/>
                <a:gd name="T14" fmla="*/ 114 w 319"/>
                <a:gd name="T15" fmla="*/ 149 h 536"/>
                <a:gd name="T16" fmla="*/ 128 w 319"/>
                <a:gd name="T17" fmla="*/ 174 h 536"/>
                <a:gd name="T18" fmla="*/ 165 w 319"/>
                <a:gd name="T19" fmla="*/ 203 h 536"/>
                <a:gd name="T20" fmla="*/ 227 w 319"/>
                <a:gd name="T21" fmla="*/ 241 h 536"/>
                <a:gd name="T22" fmla="*/ 276 w 319"/>
                <a:gd name="T23" fmla="*/ 279 h 536"/>
                <a:gd name="T24" fmla="*/ 307 w 319"/>
                <a:gd name="T25" fmla="*/ 323 h 536"/>
                <a:gd name="T26" fmla="*/ 319 w 319"/>
                <a:gd name="T27" fmla="*/ 384 h 536"/>
                <a:gd name="T28" fmla="*/ 304 w 319"/>
                <a:gd name="T29" fmla="*/ 458 h 536"/>
                <a:gd name="T30" fmla="*/ 263 w 319"/>
                <a:gd name="T31" fmla="*/ 507 h 536"/>
                <a:gd name="T32" fmla="*/ 198 w 319"/>
                <a:gd name="T33" fmla="*/ 533 h 536"/>
                <a:gd name="T34" fmla="*/ 117 w 319"/>
                <a:gd name="T35" fmla="*/ 533 h 536"/>
                <a:gd name="T36" fmla="*/ 35 w 319"/>
                <a:gd name="T37" fmla="*/ 504 h 536"/>
                <a:gd name="T38" fmla="*/ 37 w 319"/>
                <a:gd name="T39" fmla="*/ 403 h 536"/>
                <a:gd name="T40" fmla="*/ 100 w 319"/>
                <a:gd name="T41" fmla="*/ 436 h 536"/>
                <a:gd name="T42" fmla="*/ 157 w 319"/>
                <a:gd name="T43" fmla="*/ 448 h 536"/>
                <a:gd name="T44" fmla="*/ 198 w 319"/>
                <a:gd name="T45" fmla="*/ 437 h 536"/>
                <a:gd name="T46" fmla="*/ 222 w 319"/>
                <a:gd name="T47" fmla="*/ 410 h 536"/>
                <a:gd name="T48" fmla="*/ 222 w 319"/>
                <a:gd name="T49" fmla="*/ 374 h 536"/>
                <a:gd name="T50" fmla="*/ 201 w 319"/>
                <a:gd name="T51" fmla="*/ 345 h 536"/>
                <a:gd name="T52" fmla="*/ 157 w 319"/>
                <a:gd name="T53" fmla="*/ 314 h 536"/>
                <a:gd name="T54" fmla="*/ 99 w 319"/>
                <a:gd name="T55" fmla="*/ 279 h 536"/>
                <a:gd name="T56" fmla="*/ 56 w 319"/>
                <a:gd name="T57" fmla="*/ 244 h 536"/>
                <a:gd name="T58" fmla="*/ 29 w 319"/>
                <a:gd name="T59" fmla="*/ 202 h 536"/>
                <a:gd name="T60" fmla="*/ 18 w 319"/>
                <a:gd name="T61" fmla="*/ 144 h 536"/>
                <a:gd name="T62" fmla="*/ 30 w 319"/>
                <a:gd name="T63" fmla="*/ 75 h 536"/>
                <a:gd name="T64" fmla="*/ 68 w 319"/>
                <a:gd name="T65" fmla="*/ 27 h 536"/>
                <a:gd name="T66" fmla="*/ 128 w 319"/>
                <a:gd name="T67" fmla="*/ 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9" h="536">
                  <a:moveTo>
                    <a:pt x="165" y="0"/>
                  </a:moveTo>
                  <a:lnTo>
                    <a:pt x="203" y="4"/>
                  </a:lnTo>
                  <a:lnTo>
                    <a:pt x="240" y="12"/>
                  </a:lnTo>
                  <a:lnTo>
                    <a:pt x="275" y="27"/>
                  </a:lnTo>
                  <a:lnTo>
                    <a:pt x="305" y="48"/>
                  </a:lnTo>
                  <a:lnTo>
                    <a:pt x="268" y="126"/>
                  </a:lnTo>
                  <a:lnTo>
                    <a:pt x="242" y="111"/>
                  </a:lnTo>
                  <a:lnTo>
                    <a:pt x="215" y="99"/>
                  </a:lnTo>
                  <a:lnTo>
                    <a:pt x="187" y="91"/>
                  </a:lnTo>
                  <a:lnTo>
                    <a:pt x="164" y="89"/>
                  </a:lnTo>
                  <a:lnTo>
                    <a:pt x="145" y="91"/>
                  </a:lnTo>
                  <a:lnTo>
                    <a:pt x="129" y="97"/>
                  </a:lnTo>
                  <a:lnTo>
                    <a:pt x="119" y="108"/>
                  </a:lnTo>
                  <a:lnTo>
                    <a:pt x="114" y="120"/>
                  </a:lnTo>
                  <a:lnTo>
                    <a:pt x="112" y="133"/>
                  </a:lnTo>
                  <a:lnTo>
                    <a:pt x="114" y="149"/>
                  </a:lnTo>
                  <a:lnTo>
                    <a:pt x="119" y="162"/>
                  </a:lnTo>
                  <a:lnTo>
                    <a:pt x="128" y="174"/>
                  </a:lnTo>
                  <a:lnTo>
                    <a:pt x="143" y="188"/>
                  </a:lnTo>
                  <a:lnTo>
                    <a:pt x="165" y="203"/>
                  </a:lnTo>
                  <a:lnTo>
                    <a:pt x="196" y="222"/>
                  </a:lnTo>
                  <a:lnTo>
                    <a:pt x="227" y="241"/>
                  </a:lnTo>
                  <a:lnTo>
                    <a:pt x="254" y="258"/>
                  </a:lnTo>
                  <a:lnTo>
                    <a:pt x="276" y="279"/>
                  </a:lnTo>
                  <a:lnTo>
                    <a:pt x="295" y="299"/>
                  </a:lnTo>
                  <a:lnTo>
                    <a:pt x="307" y="323"/>
                  </a:lnTo>
                  <a:lnTo>
                    <a:pt x="315" y="350"/>
                  </a:lnTo>
                  <a:lnTo>
                    <a:pt x="319" y="384"/>
                  </a:lnTo>
                  <a:lnTo>
                    <a:pt x="314" y="424"/>
                  </a:lnTo>
                  <a:lnTo>
                    <a:pt x="304" y="458"/>
                  </a:lnTo>
                  <a:lnTo>
                    <a:pt x="286" y="485"/>
                  </a:lnTo>
                  <a:lnTo>
                    <a:pt x="263" y="507"/>
                  </a:lnTo>
                  <a:lnTo>
                    <a:pt x="234" y="523"/>
                  </a:lnTo>
                  <a:lnTo>
                    <a:pt x="198" y="533"/>
                  </a:lnTo>
                  <a:lnTo>
                    <a:pt x="158" y="536"/>
                  </a:lnTo>
                  <a:lnTo>
                    <a:pt x="117" y="533"/>
                  </a:lnTo>
                  <a:lnTo>
                    <a:pt x="75" y="521"/>
                  </a:lnTo>
                  <a:lnTo>
                    <a:pt x="35" y="504"/>
                  </a:lnTo>
                  <a:lnTo>
                    <a:pt x="0" y="482"/>
                  </a:lnTo>
                  <a:lnTo>
                    <a:pt x="37" y="403"/>
                  </a:lnTo>
                  <a:lnTo>
                    <a:pt x="70" y="422"/>
                  </a:lnTo>
                  <a:lnTo>
                    <a:pt x="100" y="436"/>
                  </a:lnTo>
                  <a:lnTo>
                    <a:pt x="129" y="444"/>
                  </a:lnTo>
                  <a:lnTo>
                    <a:pt x="157" y="448"/>
                  </a:lnTo>
                  <a:lnTo>
                    <a:pt x="179" y="444"/>
                  </a:lnTo>
                  <a:lnTo>
                    <a:pt x="198" y="437"/>
                  </a:lnTo>
                  <a:lnTo>
                    <a:pt x="213" y="425"/>
                  </a:lnTo>
                  <a:lnTo>
                    <a:pt x="222" y="410"/>
                  </a:lnTo>
                  <a:lnTo>
                    <a:pt x="223" y="391"/>
                  </a:lnTo>
                  <a:lnTo>
                    <a:pt x="222" y="374"/>
                  </a:lnTo>
                  <a:lnTo>
                    <a:pt x="215" y="359"/>
                  </a:lnTo>
                  <a:lnTo>
                    <a:pt x="201" y="345"/>
                  </a:lnTo>
                  <a:lnTo>
                    <a:pt x="182" y="330"/>
                  </a:lnTo>
                  <a:lnTo>
                    <a:pt x="157" y="314"/>
                  </a:lnTo>
                  <a:lnTo>
                    <a:pt x="124" y="296"/>
                  </a:lnTo>
                  <a:lnTo>
                    <a:pt x="99" y="279"/>
                  </a:lnTo>
                  <a:lnTo>
                    <a:pt x="76" y="263"/>
                  </a:lnTo>
                  <a:lnTo>
                    <a:pt x="56" y="244"/>
                  </a:lnTo>
                  <a:lnTo>
                    <a:pt x="41" y="226"/>
                  </a:lnTo>
                  <a:lnTo>
                    <a:pt x="29" y="202"/>
                  </a:lnTo>
                  <a:lnTo>
                    <a:pt x="20" y="174"/>
                  </a:lnTo>
                  <a:lnTo>
                    <a:pt x="18" y="144"/>
                  </a:lnTo>
                  <a:lnTo>
                    <a:pt x="22" y="106"/>
                  </a:lnTo>
                  <a:lnTo>
                    <a:pt x="30" y="75"/>
                  </a:lnTo>
                  <a:lnTo>
                    <a:pt x="46" y="50"/>
                  </a:lnTo>
                  <a:lnTo>
                    <a:pt x="68" y="27"/>
                  </a:lnTo>
                  <a:lnTo>
                    <a:pt x="95" y="12"/>
                  </a:lnTo>
                  <a:lnTo>
                    <a:pt x="128" y="2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Freeform 22"/>
            <p:cNvSpPr>
              <a:spLocks noEditPoints="1"/>
            </p:cNvSpPr>
            <p:nvPr userDrawn="1"/>
          </p:nvSpPr>
          <p:spPr bwMode="auto">
            <a:xfrm>
              <a:off x="6391163" y="4369139"/>
              <a:ext cx="361200" cy="528970"/>
            </a:xfrm>
            <a:custGeom>
              <a:avLst/>
              <a:gdLst>
                <a:gd name="T0" fmla="*/ 181 w 366"/>
                <a:gd name="T1" fmla="*/ 87 h 536"/>
                <a:gd name="T2" fmla="*/ 159 w 366"/>
                <a:gd name="T3" fmla="*/ 91 h 536"/>
                <a:gd name="T4" fmla="*/ 140 w 366"/>
                <a:gd name="T5" fmla="*/ 103 h 536"/>
                <a:gd name="T6" fmla="*/ 123 w 366"/>
                <a:gd name="T7" fmla="*/ 120 h 536"/>
                <a:gd name="T8" fmla="*/ 111 w 366"/>
                <a:gd name="T9" fmla="*/ 145 h 536"/>
                <a:gd name="T10" fmla="*/ 101 w 366"/>
                <a:gd name="T11" fmla="*/ 178 h 536"/>
                <a:gd name="T12" fmla="*/ 96 w 366"/>
                <a:gd name="T13" fmla="*/ 219 h 536"/>
                <a:gd name="T14" fmla="*/ 270 w 366"/>
                <a:gd name="T15" fmla="*/ 219 h 536"/>
                <a:gd name="T16" fmla="*/ 265 w 366"/>
                <a:gd name="T17" fmla="*/ 183 h 536"/>
                <a:gd name="T18" fmla="*/ 256 w 366"/>
                <a:gd name="T19" fmla="*/ 150 h 536"/>
                <a:gd name="T20" fmla="*/ 244 w 366"/>
                <a:gd name="T21" fmla="*/ 125 h 536"/>
                <a:gd name="T22" fmla="*/ 227 w 366"/>
                <a:gd name="T23" fmla="*/ 104 h 536"/>
                <a:gd name="T24" fmla="*/ 207 w 366"/>
                <a:gd name="T25" fmla="*/ 92 h 536"/>
                <a:gd name="T26" fmla="*/ 181 w 366"/>
                <a:gd name="T27" fmla="*/ 87 h 536"/>
                <a:gd name="T28" fmla="*/ 185 w 366"/>
                <a:gd name="T29" fmla="*/ 0 h 536"/>
                <a:gd name="T30" fmla="*/ 217 w 366"/>
                <a:gd name="T31" fmla="*/ 2 h 536"/>
                <a:gd name="T32" fmla="*/ 248 w 366"/>
                <a:gd name="T33" fmla="*/ 12 h 536"/>
                <a:gd name="T34" fmla="*/ 277 w 366"/>
                <a:gd name="T35" fmla="*/ 29 h 536"/>
                <a:gd name="T36" fmla="*/ 302 w 366"/>
                <a:gd name="T37" fmla="*/ 51 h 536"/>
                <a:gd name="T38" fmla="*/ 323 w 366"/>
                <a:gd name="T39" fmla="*/ 80 h 536"/>
                <a:gd name="T40" fmla="*/ 342 w 366"/>
                <a:gd name="T41" fmla="*/ 118 h 536"/>
                <a:gd name="T42" fmla="*/ 354 w 366"/>
                <a:gd name="T43" fmla="*/ 161 h 536"/>
                <a:gd name="T44" fmla="*/ 362 w 366"/>
                <a:gd name="T45" fmla="*/ 210 h 536"/>
                <a:gd name="T46" fmla="*/ 366 w 366"/>
                <a:gd name="T47" fmla="*/ 267 h 536"/>
                <a:gd name="T48" fmla="*/ 366 w 366"/>
                <a:gd name="T49" fmla="*/ 284 h 536"/>
                <a:gd name="T50" fmla="*/ 364 w 366"/>
                <a:gd name="T51" fmla="*/ 301 h 536"/>
                <a:gd name="T52" fmla="*/ 94 w 366"/>
                <a:gd name="T53" fmla="*/ 301 h 536"/>
                <a:gd name="T54" fmla="*/ 99 w 366"/>
                <a:gd name="T55" fmla="*/ 340 h 536"/>
                <a:gd name="T56" fmla="*/ 106 w 366"/>
                <a:gd name="T57" fmla="*/ 374 h 536"/>
                <a:gd name="T58" fmla="*/ 118 w 366"/>
                <a:gd name="T59" fmla="*/ 400 h 536"/>
                <a:gd name="T60" fmla="*/ 132 w 366"/>
                <a:gd name="T61" fmla="*/ 420 h 536"/>
                <a:gd name="T62" fmla="*/ 149 w 366"/>
                <a:gd name="T63" fmla="*/ 436 h 536"/>
                <a:gd name="T64" fmla="*/ 169 w 366"/>
                <a:gd name="T65" fmla="*/ 444 h 536"/>
                <a:gd name="T66" fmla="*/ 191 w 366"/>
                <a:gd name="T67" fmla="*/ 446 h 536"/>
                <a:gd name="T68" fmla="*/ 220 w 366"/>
                <a:gd name="T69" fmla="*/ 444 h 536"/>
                <a:gd name="T70" fmla="*/ 243 w 366"/>
                <a:gd name="T71" fmla="*/ 437 h 536"/>
                <a:gd name="T72" fmla="*/ 263 w 366"/>
                <a:gd name="T73" fmla="*/ 425 h 536"/>
                <a:gd name="T74" fmla="*/ 285 w 366"/>
                <a:gd name="T75" fmla="*/ 408 h 536"/>
                <a:gd name="T76" fmla="*/ 343 w 366"/>
                <a:gd name="T77" fmla="*/ 468 h 536"/>
                <a:gd name="T78" fmla="*/ 319 w 366"/>
                <a:gd name="T79" fmla="*/ 490 h 536"/>
                <a:gd name="T80" fmla="*/ 292 w 366"/>
                <a:gd name="T81" fmla="*/ 509 h 536"/>
                <a:gd name="T82" fmla="*/ 261 w 366"/>
                <a:gd name="T83" fmla="*/ 523 h 536"/>
                <a:gd name="T84" fmla="*/ 227 w 366"/>
                <a:gd name="T85" fmla="*/ 533 h 536"/>
                <a:gd name="T86" fmla="*/ 190 w 366"/>
                <a:gd name="T87" fmla="*/ 536 h 536"/>
                <a:gd name="T88" fmla="*/ 150 w 366"/>
                <a:gd name="T89" fmla="*/ 533 h 536"/>
                <a:gd name="T90" fmla="*/ 116 w 366"/>
                <a:gd name="T91" fmla="*/ 521 h 536"/>
                <a:gd name="T92" fmla="*/ 86 w 366"/>
                <a:gd name="T93" fmla="*/ 504 h 536"/>
                <a:gd name="T94" fmla="*/ 60 w 366"/>
                <a:gd name="T95" fmla="*/ 478 h 536"/>
                <a:gd name="T96" fmla="*/ 39 w 366"/>
                <a:gd name="T97" fmla="*/ 448 h 536"/>
                <a:gd name="T98" fmla="*/ 22 w 366"/>
                <a:gd name="T99" fmla="*/ 412 h 536"/>
                <a:gd name="T100" fmla="*/ 10 w 366"/>
                <a:gd name="T101" fmla="*/ 369 h 536"/>
                <a:gd name="T102" fmla="*/ 2 w 366"/>
                <a:gd name="T103" fmla="*/ 323 h 536"/>
                <a:gd name="T104" fmla="*/ 0 w 366"/>
                <a:gd name="T105" fmla="*/ 270 h 536"/>
                <a:gd name="T106" fmla="*/ 4 w 366"/>
                <a:gd name="T107" fmla="*/ 214 h 536"/>
                <a:gd name="T108" fmla="*/ 10 w 366"/>
                <a:gd name="T109" fmla="*/ 164 h 536"/>
                <a:gd name="T110" fmla="*/ 24 w 366"/>
                <a:gd name="T111" fmla="*/ 120 h 536"/>
                <a:gd name="T112" fmla="*/ 41 w 366"/>
                <a:gd name="T113" fmla="*/ 84 h 536"/>
                <a:gd name="T114" fmla="*/ 62 w 366"/>
                <a:gd name="T115" fmla="*/ 53 h 536"/>
                <a:gd name="T116" fmla="*/ 87 w 366"/>
                <a:gd name="T117" fmla="*/ 29 h 536"/>
                <a:gd name="T118" fmla="*/ 116 w 366"/>
                <a:gd name="T119" fmla="*/ 12 h 536"/>
                <a:gd name="T120" fmla="*/ 149 w 366"/>
                <a:gd name="T121" fmla="*/ 4 h 536"/>
                <a:gd name="T122" fmla="*/ 185 w 366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6" h="536">
                  <a:moveTo>
                    <a:pt x="181" y="87"/>
                  </a:moveTo>
                  <a:lnTo>
                    <a:pt x="159" y="91"/>
                  </a:lnTo>
                  <a:lnTo>
                    <a:pt x="140" y="103"/>
                  </a:lnTo>
                  <a:lnTo>
                    <a:pt x="123" y="120"/>
                  </a:lnTo>
                  <a:lnTo>
                    <a:pt x="111" y="145"/>
                  </a:lnTo>
                  <a:lnTo>
                    <a:pt x="101" y="178"/>
                  </a:lnTo>
                  <a:lnTo>
                    <a:pt x="96" y="219"/>
                  </a:lnTo>
                  <a:lnTo>
                    <a:pt x="270" y="219"/>
                  </a:lnTo>
                  <a:lnTo>
                    <a:pt x="265" y="183"/>
                  </a:lnTo>
                  <a:lnTo>
                    <a:pt x="256" y="150"/>
                  </a:lnTo>
                  <a:lnTo>
                    <a:pt x="244" y="125"/>
                  </a:lnTo>
                  <a:lnTo>
                    <a:pt x="227" y="104"/>
                  </a:lnTo>
                  <a:lnTo>
                    <a:pt x="207" y="92"/>
                  </a:lnTo>
                  <a:lnTo>
                    <a:pt x="181" y="87"/>
                  </a:lnTo>
                  <a:close/>
                  <a:moveTo>
                    <a:pt x="185" y="0"/>
                  </a:moveTo>
                  <a:lnTo>
                    <a:pt x="217" y="2"/>
                  </a:lnTo>
                  <a:lnTo>
                    <a:pt x="248" y="12"/>
                  </a:lnTo>
                  <a:lnTo>
                    <a:pt x="277" y="29"/>
                  </a:lnTo>
                  <a:lnTo>
                    <a:pt x="302" y="51"/>
                  </a:lnTo>
                  <a:lnTo>
                    <a:pt x="323" y="80"/>
                  </a:lnTo>
                  <a:lnTo>
                    <a:pt x="342" y="118"/>
                  </a:lnTo>
                  <a:lnTo>
                    <a:pt x="354" y="161"/>
                  </a:lnTo>
                  <a:lnTo>
                    <a:pt x="362" y="210"/>
                  </a:lnTo>
                  <a:lnTo>
                    <a:pt x="366" y="267"/>
                  </a:lnTo>
                  <a:lnTo>
                    <a:pt x="366" y="284"/>
                  </a:lnTo>
                  <a:lnTo>
                    <a:pt x="364" y="301"/>
                  </a:lnTo>
                  <a:lnTo>
                    <a:pt x="94" y="301"/>
                  </a:lnTo>
                  <a:lnTo>
                    <a:pt x="99" y="340"/>
                  </a:lnTo>
                  <a:lnTo>
                    <a:pt x="106" y="374"/>
                  </a:lnTo>
                  <a:lnTo>
                    <a:pt x="118" y="400"/>
                  </a:lnTo>
                  <a:lnTo>
                    <a:pt x="132" y="420"/>
                  </a:lnTo>
                  <a:lnTo>
                    <a:pt x="149" y="436"/>
                  </a:lnTo>
                  <a:lnTo>
                    <a:pt x="169" y="444"/>
                  </a:lnTo>
                  <a:lnTo>
                    <a:pt x="191" y="446"/>
                  </a:lnTo>
                  <a:lnTo>
                    <a:pt x="220" y="444"/>
                  </a:lnTo>
                  <a:lnTo>
                    <a:pt x="243" y="437"/>
                  </a:lnTo>
                  <a:lnTo>
                    <a:pt x="263" y="425"/>
                  </a:lnTo>
                  <a:lnTo>
                    <a:pt x="285" y="408"/>
                  </a:lnTo>
                  <a:lnTo>
                    <a:pt x="343" y="468"/>
                  </a:lnTo>
                  <a:lnTo>
                    <a:pt x="319" y="490"/>
                  </a:lnTo>
                  <a:lnTo>
                    <a:pt x="292" y="509"/>
                  </a:lnTo>
                  <a:lnTo>
                    <a:pt x="261" y="523"/>
                  </a:lnTo>
                  <a:lnTo>
                    <a:pt x="227" y="533"/>
                  </a:lnTo>
                  <a:lnTo>
                    <a:pt x="190" y="536"/>
                  </a:lnTo>
                  <a:lnTo>
                    <a:pt x="150" y="533"/>
                  </a:lnTo>
                  <a:lnTo>
                    <a:pt x="116" y="521"/>
                  </a:lnTo>
                  <a:lnTo>
                    <a:pt x="86" y="504"/>
                  </a:lnTo>
                  <a:lnTo>
                    <a:pt x="60" y="478"/>
                  </a:lnTo>
                  <a:lnTo>
                    <a:pt x="39" y="448"/>
                  </a:lnTo>
                  <a:lnTo>
                    <a:pt x="22" y="412"/>
                  </a:lnTo>
                  <a:lnTo>
                    <a:pt x="10" y="369"/>
                  </a:lnTo>
                  <a:lnTo>
                    <a:pt x="2" y="323"/>
                  </a:lnTo>
                  <a:lnTo>
                    <a:pt x="0" y="270"/>
                  </a:lnTo>
                  <a:lnTo>
                    <a:pt x="4" y="214"/>
                  </a:lnTo>
                  <a:lnTo>
                    <a:pt x="10" y="164"/>
                  </a:lnTo>
                  <a:lnTo>
                    <a:pt x="24" y="120"/>
                  </a:lnTo>
                  <a:lnTo>
                    <a:pt x="41" y="84"/>
                  </a:lnTo>
                  <a:lnTo>
                    <a:pt x="62" y="53"/>
                  </a:lnTo>
                  <a:lnTo>
                    <a:pt x="87" y="29"/>
                  </a:lnTo>
                  <a:lnTo>
                    <a:pt x="116" y="12"/>
                  </a:lnTo>
                  <a:lnTo>
                    <a:pt x="149" y="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9" name="Freeform 23"/>
            <p:cNvSpPr>
              <a:spLocks/>
            </p:cNvSpPr>
            <p:nvPr userDrawn="1"/>
          </p:nvSpPr>
          <p:spPr bwMode="auto">
            <a:xfrm>
              <a:off x="6815524" y="4369139"/>
              <a:ext cx="252643" cy="519102"/>
            </a:xfrm>
            <a:custGeom>
              <a:avLst/>
              <a:gdLst>
                <a:gd name="T0" fmla="*/ 185 w 256"/>
                <a:gd name="T1" fmla="*/ 0 h 526"/>
                <a:gd name="T2" fmla="*/ 216 w 256"/>
                <a:gd name="T3" fmla="*/ 2 h 526"/>
                <a:gd name="T4" fmla="*/ 238 w 256"/>
                <a:gd name="T5" fmla="*/ 9 h 526"/>
                <a:gd name="T6" fmla="*/ 256 w 256"/>
                <a:gd name="T7" fmla="*/ 17 h 526"/>
                <a:gd name="T8" fmla="*/ 234 w 256"/>
                <a:gd name="T9" fmla="*/ 111 h 526"/>
                <a:gd name="T10" fmla="*/ 216 w 256"/>
                <a:gd name="T11" fmla="*/ 103 h 526"/>
                <a:gd name="T12" fmla="*/ 193 w 256"/>
                <a:gd name="T13" fmla="*/ 97 h 526"/>
                <a:gd name="T14" fmla="*/ 168 w 256"/>
                <a:gd name="T15" fmla="*/ 96 h 526"/>
                <a:gd name="T16" fmla="*/ 149 w 256"/>
                <a:gd name="T17" fmla="*/ 97 h 526"/>
                <a:gd name="T18" fmla="*/ 128 w 256"/>
                <a:gd name="T19" fmla="*/ 104 h 526"/>
                <a:gd name="T20" fmla="*/ 111 w 256"/>
                <a:gd name="T21" fmla="*/ 116 h 526"/>
                <a:gd name="T22" fmla="*/ 94 w 256"/>
                <a:gd name="T23" fmla="*/ 137 h 526"/>
                <a:gd name="T24" fmla="*/ 94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4 w 256"/>
                <a:gd name="T31" fmla="*/ 10 h 526"/>
                <a:gd name="T32" fmla="*/ 94 w 256"/>
                <a:gd name="T33" fmla="*/ 46 h 526"/>
                <a:gd name="T34" fmla="*/ 111 w 256"/>
                <a:gd name="T35" fmla="*/ 27 h 526"/>
                <a:gd name="T36" fmla="*/ 134 w 256"/>
                <a:gd name="T37" fmla="*/ 12 h 526"/>
                <a:gd name="T38" fmla="*/ 157 w 256"/>
                <a:gd name="T39" fmla="*/ 4 h 526"/>
                <a:gd name="T40" fmla="*/ 185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5" y="0"/>
                  </a:moveTo>
                  <a:lnTo>
                    <a:pt x="216" y="2"/>
                  </a:lnTo>
                  <a:lnTo>
                    <a:pt x="238" y="9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6" y="103"/>
                  </a:lnTo>
                  <a:lnTo>
                    <a:pt x="193" y="97"/>
                  </a:lnTo>
                  <a:lnTo>
                    <a:pt x="168" y="96"/>
                  </a:lnTo>
                  <a:lnTo>
                    <a:pt x="149" y="97"/>
                  </a:lnTo>
                  <a:lnTo>
                    <a:pt x="128" y="104"/>
                  </a:lnTo>
                  <a:lnTo>
                    <a:pt x="111" y="116"/>
                  </a:lnTo>
                  <a:lnTo>
                    <a:pt x="94" y="137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1" y="27"/>
                  </a:lnTo>
                  <a:lnTo>
                    <a:pt x="134" y="12"/>
                  </a:lnTo>
                  <a:lnTo>
                    <a:pt x="157" y="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0" name="Rectangle 24"/>
            <p:cNvSpPr>
              <a:spLocks noChangeArrowheads="1"/>
            </p:cNvSpPr>
            <p:nvPr userDrawn="1"/>
          </p:nvSpPr>
          <p:spPr bwMode="auto">
            <a:xfrm>
              <a:off x="7117511" y="4379007"/>
              <a:ext cx="92767" cy="509233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1" name="Freeform 25"/>
            <p:cNvSpPr>
              <a:spLocks/>
            </p:cNvSpPr>
            <p:nvPr userDrawn="1"/>
          </p:nvSpPr>
          <p:spPr bwMode="auto">
            <a:xfrm>
              <a:off x="7201396" y="4379007"/>
              <a:ext cx="192443" cy="696741"/>
            </a:xfrm>
            <a:custGeom>
              <a:avLst/>
              <a:gdLst>
                <a:gd name="T0" fmla="*/ 101 w 195"/>
                <a:gd name="T1" fmla="*/ 0 h 706"/>
                <a:gd name="T2" fmla="*/ 195 w 195"/>
                <a:gd name="T3" fmla="*/ 0 h 706"/>
                <a:gd name="T4" fmla="*/ 195 w 195"/>
                <a:gd name="T5" fmla="*/ 497 h 706"/>
                <a:gd name="T6" fmla="*/ 193 w 195"/>
                <a:gd name="T7" fmla="*/ 543 h 706"/>
                <a:gd name="T8" fmla="*/ 185 w 195"/>
                <a:gd name="T9" fmla="*/ 583 h 706"/>
                <a:gd name="T10" fmla="*/ 173 w 195"/>
                <a:gd name="T11" fmla="*/ 615 h 706"/>
                <a:gd name="T12" fmla="*/ 154 w 195"/>
                <a:gd name="T13" fmla="*/ 644 h 706"/>
                <a:gd name="T14" fmla="*/ 130 w 195"/>
                <a:gd name="T15" fmla="*/ 666 h 706"/>
                <a:gd name="T16" fmla="*/ 101 w 195"/>
                <a:gd name="T17" fmla="*/ 684 h 706"/>
                <a:gd name="T18" fmla="*/ 65 w 195"/>
                <a:gd name="T19" fmla="*/ 697 h 706"/>
                <a:gd name="T20" fmla="*/ 24 w 195"/>
                <a:gd name="T21" fmla="*/ 706 h 706"/>
                <a:gd name="T22" fmla="*/ 0 w 195"/>
                <a:gd name="T23" fmla="*/ 629 h 706"/>
                <a:gd name="T24" fmla="*/ 33 w 195"/>
                <a:gd name="T25" fmla="*/ 619 h 706"/>
                <a:gd name="T26" fmla="*/ 60 w 195"/>
                <a:gd name="T27" fmla="*/ 605 h 706"/>
                <a:gd name="T28" fmla="*/ 79 w 195"/>
                <a:gd name="T29" fmla="*/ 588 h 706"/>
                <a:gd name="T30" fmla="*/ 91 w 195"/>
                <a:gd name="T31" fmla="*/ 566 h 706"/>
                <a:gd name="T32" fmla="*/ 98 w 195"/>
                <a:gd name="T33" fmla="*/ 538 h 706"/>
                <a:gd name="T34" fmla="*/ 101 w 195"/>
                <a:gd name="T35" fmla="*/ 502 h 706"/>
                <a:gd name="T36" fmla="*/ 101 w 195"/>
                <a:gd name="T37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5" h="706">
                  <a:moveTo>
                    <a:pt x="101" y="0"/>
                  </a:moveTo>
                  <a:lnTo>
                    <a:pt x="195" y="0"/>
                  </a:lnTo>
                  <a:lnTo>
                    <a:pt x="195" y="497"/>
                  </a:lnTo>
                  <a:lnTo>
                    <a:pt x="193" y="543"/>
                  </a:lnTo>
                  <a:lnTo>
                    <a:pt x="185" y="583"/>
                  </a:lnTo>
                  <a:lnTo>
                    <a:pt x="173" y="615"/>
                  </a:lnTo>
                  <a:lnTo>
                    <a:pt x="154" y="644"/>
                  </a:lnTo>
                  <a:lnTo>
                    <a:pt x="130" y="666"/>
                  </a:lnTo>
                  <a:lnTo>
                    <a:pt x="101" y="684"/>
                  </a:lnTo>
                  <a:lnTo>
                    <a:pt x="65" y="697"/>
                  </a:lnTo>
                  <a:lnTo>
                    <a:pt x="24" y="706"/>
                  </a:lnTo>
                  <a:lnTo>
                    <a:pt x="0" y="629"/>
                  </a:lnTo>
                  <a:lnTo>
                    <a:pt x="33" y="619"/>
                  </a:lnTo>
                  <a:lnTo>
                    <a:pt x="60" y="605"/>
                  </a:lnTo>
                  <a:lnTo>
                    <a:pt x="79" y="588"/>
                  </a:lnTo>
                  <a:lnTo>
                    <a:pt x="91" y="566"/>
                  </a:lnTo>
                  <a:lnTo>
                    <a:pt x="98" y="538"/>
                  </a:lnTo>
                  <a:lnTo>
                    <a:pt x="101" y="50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2" name="Freeform 26"/>
            <p:cNvSpPr>
              <a:spLocks/>
            </p:cNvSpPr>
            <p:nvPr userDrawn="1"/>
          </p:nvSpPr>
          <p:spPr bwMode="auto">
            <a:xfrm>
              <a:off x="4125275" y="5145817"/>
              <a:ext cx="378964" cy="679964"/>
            </a:xfrm>
            <a:custGeom>
              <a:avLst/>
              <a:gdLst>
                <a:gd name="T0" fmla="*/ 0 w 384"/>
                <a:gd name="T1" fmla="*/ 0 h 689"/>
                <a:gd name="T2" fmla="*/ 95 w 384"/>
                <a:gd name="T3" fmla="*/ 0 h 689"/>
                <a:gd name="T4" fmla="*/ 244 w 384"/>
                <a:gd name="T5" fmla="*/ 328 h 689"/>
                <a:gd name="T6" fmla="*/ 253 w 384"/>
                <a:gd name="T7" fmla="*/ 345 h 689"/>
                <a:gd name="T8" fmla="*/ 261 w 384"/>
                <a:gd name="T9" fmla="*/ 366 h 689"/>
                <a:gd name="T10" fmla="*/ 270 w 384"/>
                <a:gd name="T11" fmla="*/ 388 h 689"/>
                <a:gd name="T12" fmla="*/ 278 w 384"/>
                <a:gd name="T13" fmla="*/ 410 h 689"/>
                <a:gd name="T14" fmla="*/ 287 w 384"/>
                <a:gd name="T15" fmla="*/ 427 h 689"/>
                <a:gd name="T16" fmla="*/ 292 w 384"/>
                <a:gd name="T17" fmla="*/ 441 h 689"/>
                <a:gd name="T18" fmla="*/ 292 w 384"/>
                <a:gd name="T19" fmla="*/ 421 h 689"/>
                <a:gd name="T20" fmla="*/ 292 w 384"/>
                <a:gd name="T21" fmla="*/ 392 h 689"/>
                <a:gd name="T22" fmla="*/ 290 w 384"/>
                <a:gd name="T23" fmla="*/ 359 h 689"/>
                <a:gd name="T24" fmla="*/ 290 w 384"/>
                <a:gd name="T25" fmla="*/ 328 h 689"/>
                <a:gd name="T26" fmla="*/ 290 w 384"/>
                <a:gd name="T27" fmla="*/ 304 h 689"/>
                <a:gd name="T28" fmla="*/ 290 w 384"/>
                <a:gd name="T29" fmla="*/ 0 h 689"/>
                <a:gd name="T30" fmla="*/ 384 w 384"/>
                <a:gd name="T31" fmla="*/ 0 h 689"/>
                <a:gd name="T32" fmla="*/ 384 w 384"/>
                <a:gd name="T33" fmla="*/ 689 h 689"/>
                <a:gd name="T34" fmla="*/ 305 w 384"/>
                <a:gd name="T35" fmla="*/ 689 h 689"/>
                <a:gd name="T36" fmla="*/ 140 w 384"/>
                <a:gd name="T37" fmla="*/ 320 h 689"/>
                <a:gd name="T38" fmla="*/ 133 w 384"/>
                <a:gd name="T39" fmla="*/ 303 h 689"/>
                <a:gd name="T40" fmla="*/ 123 w 384"/>
                <a:gd name="T41" fmla="*/ 282 h 689"/>
                <a:gd name="T42" fmla="*/ 114 w 384"/>
                <a:gd name="T43" fmla="*/ 260 h 689"/>
                <a:gd name="T44" fmla="*/ 106 w 384"/>
                <a:gd name="T45" fmla="*/ 240 h 689"/>
                <a:gd name="T46" fmla="*/ 97 w 384"/>
                <a:gd name="T47" fmla="*/ 221 h 689"/>
                <a:gd name="T48" fmla="*/ 92 w 384"/>
                <a:gd name="T49" fmla="*/ 207 h 689"/>
                <a:gd name="T50" fmla="*/ 92 w 384"/>
                <a:gd name="T51" fmla="*/ 228 h 689"/>
                <a:gd name="T52" fmla="*/ 94 w 384"/>
                <a:gd name="T53" fmla="*/ 257 h 689"/>
                <a:gd name="T54" fmla="*/ 94 w 384"/>
                <a:gd name="T55" fmla="*/ 289 h 689"/>
                <a:gd name="T56" fmla="*/ 94 w 384"/>
                <a:gd name="T57" fmla="*/ 320 h 689"/>
                <a:gd name="T58" fmla="*/ 94 w 384"/>
                <a:gd name="T59" fmla="*/ 345 h 689"/>
                <a:gd name="T60" fmla="*/ 94 w 384"/>
                <a:gd name="T61" fmla="*/ 689 h 689"/>
                <a:gd name="T62" fmla="*/ 0 w 384"/>
                <a:gd name="T63" fmla="*/ 689 h 689"/>
                <a:gd name="T64" fmla="*/ 0 w 384"/>
                <a:gd name="T65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4" h="689">
                  <a:moveTo>
                    <a:pt x="0" y="0"/>
                  </a:moveTo>
                  <a:lnTo>
                    <a:pt x="95" y="0"/>
                  </a:lnTo>
                  <a:lnTo>
                    <a:pt x="244" y="328"/>
                  </a:lnTo>
                  <a:lnTo>
                    <a:pt x="253" y="345"/>
                  </a:lnTo>
                  <a:lnTo>
                    <a:pt x="261" y="366"/>
                  </a:lnTo>
                  <a:lnTo>
                    <a:pt x="270" y="388"/>
                  </a:lnTo>
                  <a:lnTo>
                    <a:pt x="278" y="410"/>
                  </a:lnTo>
                  <a:lnTo>
                    <a:pt x="287" y="427"/>
                  </a:lnTo>
                  <a:lnTo>
                    <a:pt x="292" y="441"/>
                  </a:lnTo>
                  <a:lnTo>
                    <a:pt x="292" y="421"/>
                  </a:lnTo>
                  <a:lnTo>
                    <a:pt x="292" y="392"/>
                  </a:lnTo>
                  <a:lnTo>
                    <a:pt x="290" y="359"/>
                  </a:lnTo>
                  <a:lnTo>
                    <a:pt x="290" y="328"/>
                  </a:lnTo>
                  <a:lnTo>
                    <a:pt x="290" y="304"/>
                  </a:lnTo>
                  <a:lnTo>
                    <a:pt x="290" y="0"/>
                  </a:lnTo>
                  <a:lnTo>
                    <a:pt x="384" y="0"/>
                  </a:lnTo>
                  <a:lnTo>
                    <a:pt x="384" y="689"/>
                  </a:lnTo>
                  <a:lnTo>
                    <a:pt x="305" y="689"/>
                  </a:lnTo>
                  <a:lnTo>
                    <a:pt x="140" y="320"/>
                  </a:lnTo>
                  <a:lnTo>
                    <a:pt x="133" y="303"/>
                  </a:lnTo>
                  <a:lnTo>
                    <a:pt x="123" y="282"/>
                  </a:lnTo>
                  <a:lnTo>
                    <a:pt x="114" y="260"/>
                  </a:lnTo>
                  <a:lnTo>
                    <a:pt x="106" y="240"/>
                  </a:lnTo>
                  <a:lnTo>
                    <a:pt x="97" y="221"/>
                  </a:lnTo>
                  <a:lnTo>
                    <a:pt x="92" y="207"/>
                  </a:lnTo>
                  <a:lnTo>
                    <a:pt x="92" y="228"/>
                  </a:lnTo>
                  <a:lnTo>
                    <a:pt x="94" y="257"/>
                  </a:lnTo>
                  <a:lnTo>
                    <a:pt x="94" y="289"/>
                  </a:lnTo>
                  <a:lnTo>
                    <a:pt x="94" y="320"/>
                  </a:lnTo>
                  <a:lnTo>
                    <a:pt x="94" y="345"/>
                  </a:lnTo>
                  <a:lnTo>
                    <a:pt x="94" y="689"/>
                  </a:lnTo>
                  <a:lnTo>
                    <a:pt x="0" y="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3" name="Freeform 27"/>
            <p:cNvSpPr>
              <a:spLocks noEditPoints="1"/>
            </p:cNvSpPr>
            <p:nvPr userDrawn="1"/>
          </p:nvSpPr>
          <p:spPr bwMode="auto">
            <a:xfrm>
              <a:off x="4582203" y="5306680"/>
              <a:ext cx="360213" cy="528970"/>
            </a:xfrm>
            <a:custGeom>
              <a:avLst/>
              <a:gdLst>
                <a:gd name="T0" fmla="*/ 181 w 365"/>
                <a:gd name="T1" fmla="*/ 87 h 536"/>
                <a:gd name="T2" fmla="*/ 158 w 365"/>
                <a:gd name="T3" fmla="*/ 92 h 536"/>
                <a:gd name="T4" fmla="*/ 138 w 365"/>
                <a:gd name="T5" fmla="*/ 102 h 536"/>
                <a:gd name="T6" fmla="*/ 122 w 365"/>
                <a:gd name="T7" fmla="*/ 119 h 536"/>
                <a:gd name="T8" fmla="*/ 109 w 365"/>
                <a:gd name="T9" fmla="*/ 145 h 536"/>
                <a:gd name="T10" fmla="*/ 100 w 365"/>
                <a:gd name="T11" fmla="*/ 177 h 536"/>
                <a:gd name="T12" fmla="*/ 93 w 365"/>
                <a:gd name="T13" fmla="*/ 218 h 536"/>
                <a:gd name="T14" fmla="*/ 268 w 365"/>
                <a:gd name="T15" fmla="*/ 218 h 536"/>
                <a:gd name="T16" fmla="*/ 264 w 365"/>
                <a:gd name="T17" fmla="*/ 182 h 536"/>
                <a:gd name="T18" fmla="*/ 256 w 365"/>
                <a:gd name="T19" fmla="*/ 150 h 536"/>
                <a:gd name="T20" fmla="*/ 244 w 365"/>
                <a:gd name="T21" fmla="*/ 124 h 536"/>
                <a:gd name="T22" fmla="*/ 227 w 365"/>
                <a:gd name="T23" fmla="*/ 104 h 536"/>
                <a:gd name="T24" fmla="*/ 206 w 365"/>
                <a:gd name="T25" fmla="*/ 92 h 536"/>
                <a:gd name="T26" fmla="*/ 181 w 365"/>
                <a:gd name="T27" fmla="*/ 87 h 536"/>
                <a:gd name="T28" fmla="*/ 182 w 365"/>
                <a:gd name="T29" fmla="*/ 0 h 536"/>
                <a:gd name="T30" fmla="*/ 216 w 365"/>
                <a:gd name="T31" fmla="*/ 3 h 536"/>
                <a:gd name="T32" fmla="*/ 247 w 365"/>
                <a:gd name="T33" fmla="*/ 12 h 536"/>
                <a:gd name="T34" fmla="*/ 276 w 365"/>
                <a:gd name="T35" fmla="*/ 29 h 536"/>
                <a:gd name="T36" fmla="*/ 300 w 365"/>
                <a:gd name="T37" fmla="*/ 51 h 536"/>
                <a:gd name="T38" fmla="*/ 322 w 365"/>
                <a:gd name="T39" fmla="*/ 82 h 536"/>
                <a:gd name="T40" fmla="*/ 339 w 365"/>
                <a:gd name="T41" fmla="*/ 118 h 536"/>
                <a:gd name="T42" fmla="*/ 353 w 365"/>
                <a:gd name="T43" fmla="*/ 160 h 536"/>
                <a:gd name="T44" fmla="*/ 361 w 365"/>
                <a:gd name="T45" fmla="*/ 210 h 536"/>
                <a:gd name="T46" fmla="*/ 365 w 365"/>
                <a:gd name="T47" fmla="*/ 266 h 536"/>
                <a:gd name="T48" fmla="*/ 365 w 365"/>
                <a:gd name="T49" fmla="*/ 283 h 536"/>
                <a:gd name="T50" fmla="*/ 363 w 365"/>
                <a:gd name="T51" fmla="*/ 300 h 536"/>
                <a:gd name="T52" fmla="*/ 93 w 365"/>
                <a:gd name="T53" fmla="*/ 300 h 536"/>
                <a:gd name="T54" fmla="*/ 97 w 365"/>
                <a:gd name="T55" fmla="*/ 340 h 536"/>
                <a:gd name="T56" fmla="*/ 105 w 365"/>
                <a:gd name="T57" fmla="*/ 374 h 536"/>
                <a:gd name="T58" fmla="*/ 117 w 365"/>
                <a:gd name="T59" fmla="*/ 399 h 536"/>
                <a:gd name="T60" fmla="*/ 131 w 365"/>
                <a:gd name="T61" fmla="*/ 420 h 536"/>
                <a:gd name="T62" fmla="*/ 148 w 365"/>
                <a:gd name="T63" fmla="*/ 435 h 536"/>
                <a:gd name="T64" fmla="*/ 169 w 365"/>
                <a:gd name="T65" fmla="*/ 444 h 536"/>
                <a:gd name="T66" fmla="*/ 191 w 365"/>
                <a:gd name="T67" fmla="*/ 445 h 536"/>
                <a:gd name="T68" fmla="*/ 220 w 365"/>
                <a:gd name="T69" fmla="*/ 444 h 536"/>
                <a:gd name="T70" fmla="*/ 242 w 365"/>
                <a:gd name="T71" fmla="*/ 437 h 536"/>
                <a:gd name="T72" fmla="*/ 262 w 365"/>
                <a:gd name="T73" fmla="*/ 425 h 536"/>
                <a:gd name="T74" fmla="*/ 283 w 365"/>
                <a:gd name="T75" fmla="*/ 408 h 536"/>
                <a:gd name="T76" fmla="*/ 341 w 365"/>
                <a:gd name="T77" fmla="*/ 468 h 536"/>
                <a:gd name="T78" fmla="*/ 319 w 365"/>
                <a:gd name="T79" fmla="*/ 490 h 536"/>
                <a:gd name="T80" fmla="*/ 291 w 365"/>
                <a:gd name="T81" fmla="*/ 509 h 536"/>
                <a:gd name="T82" fmla="*/ 261 w 365"/>
                <a:gd name="T83" fmla="*/ 524 h 536"/>
                <a:gd name="T84" fmla="*/ 227 w 365"/>
                <a:gd name="T85" fmla="*/ 533 h 536"/>
                <a:gd name="T86" fmla="*/ 189 w 365"/>
                <a:gd name="T87" fmla="*/ 536 h 536"/>
                <a:gd name="T88" fmla="*/ 150 w 365"/>
                <a:gd name="T89" fmla="*/ 533 h 536"/>
                <a:gd name="T90" fmla="*/ 116 w 365"/>
                <a:gd name="T91" fmla="*/ 521 h 536"/>
                <a:gd name="T92" fmla="*/ 85 w 365"/>
                <a:gd name="T93" fmla="*/ 504 h 536"/>
                <a:gd name="T94" fmla="*/ 59 w 365"/>
                <a:gd name="T95" fmla="*/ 478 h 536"/>
                <a:gd name="T96" fmla="*/ 37 w 365"/>
                <a:gd name="T97" fmla="*/ 447 h 536"/>
                <a:gd name="T98" fmla="*/ 22 w 365"/>
                <a:gd name="T99" fmla="*/ 411 h 536"/>
                <a:gd name="T100" fmla="*/ 8 w 365"/>
                <a:gd name="T101" fmla="*/ 369 h 536"/>
                <a:gd name="T102" fmla="*/ 1 w 365"/>
                <a:gd name="T103" fmla="*/ 323 h 536"/>
                <a:gd name="T104" fmla="*/ 0 w 365"/>
                <a:gd name="T105" fmla="*/ 270 h 536"/>
                <a:gd name="T106" fmla="*/ 1 w 365"/>
                <a:gd name="T107" fmla="*/ 213 h 536"/>
                <a:gd name="T108" fmla="*/ 10 w 365"/>
                <a:gd name="T109" fmla="*/ 164 h 536"/>
                <a:gd name="T110" fmla="*/ 22 w 365"/>
                <a:gd name="T111" fmla="*/ 119 h 536"/>
                <a:gd name="T112" fmla="*/ 41 w 365"/>
                <a:gd name="T113" fmla="*/ 83 h 536"/>
                <a:gd name="T114" fmla="*/ 61 w 365"/>
                <a:gd name="T115" fmla="*/ 53 h 536"/>
                <a:gd name="T116" fmla="*/ 87 w 365"/>
                <a:gd name="T117" fmla="*/ 29 h 536"/>
                <a:gd name="T118" fmla="*/ 116 w 365"/>
                <a:gd name="T119" fmla="*/ 13 h 536"/>
                <a:gd name="T120" fmla="*/ 148 w 365"/>
                <a:gd name="T121" fmla="*/ 3 h 536"/>
                <a:gd name="T122" fmla="*/ 182 w 365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5" h="536">
                  <a:moveTo>
                    <a:pt x="181" y="87"/>
                  </a:moveTo>
                  <a:lnTo>
                    <a:pt x="158" y="92"/>
                  </a:lnTo>
                  <a:lnTo>
                    <a:pt x="138" y="102"/>
                  </a:lnTo>
                  <a:lnTo>
                    <a:pt x="122" y="119"/>
                  </a:lnTo>
                  <a:lnTo>
                    <a:pt x="109" y="145"/>
                  </a:lnTo>
                  <a:lnTo>
                    <a:pt x="100" y="177"/>
                  </a:lnTo>
                  <a:lnTo>
                    <a:pt x="93" y="218"/>
                  </a:lnTo>
                  <a:lnTo>
                    <a:pt x="268" y="218"/>
                  </a:lnTo>
                  <a:lnTo>
                    <a:pt x="264" y="182"/>
                  </a:lnTo>
                  <a:lnTo>
                    <a:pt x="256" y="150"/>
                  </a:lnTo>
                  <a:lnTo>
                    <a:pt x="244" y="124"/>
                  </a:lnTo>
                  <a:lnTo>
                    <a:pt x="227" y="104"/>
                  </a:lnTo>
                  <a:lnTo>
                    <a:pt x="206" y="92"/>
                  </a:lnTo>
                  <a:lnTo>
                    <a:pt x="181" y="87"/>
                  </a:lnTo>
                  <a:close/>
                  <a:moveTo>
                    <a:pt x="182" y="0"/>
                  </a:moveTo>
                  <a:lnTo>
                    <a:pt x="216" y="3"/>
                  </a:lnTo>
                  <a:lnTo>
                    <a:pt x="247" y="12"/>
                  </a:lnTo>
                  <a:lnTo>
                    <a:pt x="276" y="29"/>
                  </a:lnTo>
                  <a:lnTo>
                    <a:pt x="300" y="51"/>
                  </a:lnTo>
                  <a:lnTo>
                    <a:pt x="322" y="82"/>
                  </a:lnTo>
                  <a:lnTo>
                    <a:pt x="339" y="118"/>
                  </a:lnTo>
                  <a:lnTo>
                    <a:pt x="353" y="160"/>
                  </a:lnTo>
                  <a:lnTo>
                    <a:pt x="361" y="210"/>
                  </a:lnTo>
                  <a:lnTo>
                    <a:pt x="365" y="266"/>
                  </a:lnTo>
                  <a:lnTo>
                    <a:pt x="365" y="283"/>
                  </a:lnTo>
                  <a:lnTo>
                    <a:pt x="363" y="300"/>
                  </a:lnTo>
                  <a:lnTo>
                    <a:pt x="93" y="300"/>
                  </a:lnTo>
                  <a:lnTo>
                    <a:pt x="97" y="340"/>
                  </a:lnTo>
                  <a:lnTo>
                    <a:pt x="105" y="374"/>
                  </a:lnTo>
                  <a:lnTo>
                    <a:pt x="117" y="399"/>
                  </a:lnTo>
                  <a:lnTo>
                    <a:pt x="131" y="420"/>
                  </a:lnTo>
                  <a:lnTo>
                    <a:pt x="148" y="435"/>
                  </a:lnTo>
                  <a:lnTo>
                    <a:pt x="169" y="444"/>
                  </a:lnTo>
                  <a:lnTo>
                    <a:pt x="191" y="445"/>
                  </a:lnTo>
                  <a:lnTo>
                    <a:pt x="220" y="444"/>
                  </a:lnTo>
                  <a:lnTo>
                    <a:pt x="242" y="437"/>
                  </a:lnTo>
                  <a:lnTo>
                    <a:pt x="262" y="425"/>
                  </a:lnTo>
                  <a:lnTo>
                    <a:pt x="283" y="408"/>
                  </a:lnTo>
                  <a:lnTo>
                    <a:pt x="341" y="468"/>
                  </a:lnTo>
                  <a:lnTo>
                    <a:pt x="319" y="490"/>
                  </a:lnTo>
                  <a:lnTo>
                    <a:pt x="291" y="509"/>
                  </a:lnTo>
                  <a:lnTo>
                    <a:pt x="261" y="524"/>
                  </a:lnTo>
                  <a:lnTo>
                    <a:pt x="227" y="533"/>
                  </a:lnTo>
                  <a:lnTo>
                    <a:pt x="189" y="536"/>
                  </a:lnTo>
                  <a:lnTo>
                    <a:pt x="150" y="533"/>
                  </a:lnTo>
                  <a:lnTo>
                    <a:pt x="116" y="521"/>
                  </a:lnTo>
                  <a:lnTo>
                    <a:pt x="85" y="504"/>
                  </a:lnTo>
                  <a:lnTo>
                    <a:pt x="59" y="478"/>
                  </a:lnTo>
                  <a:lnTo>
                    <a:pt x="37" y="447"/>
                  </a:lnTo>
                  <a:lnTo>
                    <a:pt x="22" y="411"/>
                  </a:lnTo>
                  <a:lnTo>
                    <a:pt x="8" y="369"/>
                  </a:lnTo>
                  <a:lnTo>
                    <a:pt x="1" y="323"/>
                  </a:lnTo>
                  <a:lnTo>
                    <a:pt x="0" y="270"/>
                  </a:lnTo>
                  <a:lnTo>
                    <a:pt x="1" y="213"/>
                  </a:lnTo>
                  <a:lnTo>
                    <a:pt x="10" y="164"/>
                  </a:lnTo>
                  <a:lnTo>
                    <a:pt x="22" y="119"/>
                  </a:lnTo>
                  <a:lnTo>
                    <a:pt x="41" y="83"/>
                  </a:lnTo>
                  <a:lnTo>
                    <a:pt x="61" y="53"/>
                  </a:lnTo>
                  <a:lnTo>
                    <a:pt x="87" y="29"/>
                  </a:lnTo>
                  <a:lnTo>
                    <a:pt x="116" y="13"/>
                  </a:lnTo>
                  <a:lnTo>
                    <a:pt x="148" y="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4" name="Freeform 28"/>
            <p:cNvSpPr>
              <a:spLocks noEditPoints="1"/>
            </p:cNvSpPr>
            <p:nvPr userDrawn="1"/>
          </p:nvSpPr>
          <p:spPr bwMode="auto">
            <a:xfrm>
              <a:off x="4987813" y="5119171"/>
              <a:ext cx="340475" cy="716479"/>
            </a:xfrm>
            <a:custGeom>
              <a:avLst/>
              <a:gdLst>
                <a:gd name="T0" fmla="*/ 171 w 345"/>
                <a:gd name="T1" fmla="*/ 277 h 726"/>
                <a:gd name="T2" fmla="*/ 150 w 345"/>
                <a:gd name="T3" fmla="*/ 280 h 726"/>
                <a:gd name="T4" fmla="*/ 133 w 345"/>
                <a:gd name="T5" fmla="*/ 290 h 726"/>
                <a:gd name="T6" fmla="*/ 120 w 345"/>
                <a:gd name="T7" fmla="*/ 306 h 726"/>
                <a:gd name="T8" fmla="*/ 109 w 345"/>
                <a:gd name="T9" fmla="*/ 330 h 726"/>
                <a:gd name="T10" fmla="*/ 102 w 345"/>
                <a:gd name="T11" fmla="*/ 361 h 726"/>
                <a:gd name="T12" fmla="*/ 97 w 345"/>
                <a:gd name="T13" fmla="*/ 400 h 726"/>
                <a:gd name="T14" fmla="*/ 96 w 345"/>
                <a:gd name="T15" fmla="*/ 448 h 726"/>
                <a:gd name="T16" fmla="*/ 97 w 345"/>
                <a:gd name="T17" fmla="*/ 501 h 726"/>
                <a:gd name="T18" fmla="*/ 102 w 345"/>
                <a:gd name="T19" fmla="*/ 543 h 726"/>
                <a:gd name="T20" fmla="*/ 109 w 345"/>
                <a:gd name="T21" fmla="*/ 579 h 726"/>
                <a:gd name="T22" fmla="*/ 121 w 345"/>
                <a:gd name="T23" fmla="*/ 605 h 726"/>
                <a:gd name="T24" fmla="*/ 135 w 345"/>
                <a:gd name="T25" fmla="*/ 624 h 726"/>
                <a:gd name="T26" fmla="*/ 154 w 345"/>
                <a:gd name="T27" fmla="*/ 634 h 726"/>
                <a:gd name="T28" fmla="*/ 174 w 345"/>
                <a:gd name="T29" fmla="*/ 637 h 726"/>
                <a:gd name="T30" fmla="*/ 198 w 345"/>
                <a:gd name="T31" fmla="*/ 634 h 726"/>
                <a:gd name="T32" fmla="*/ 219 w 345"/>
                <a:gd name="T33" fmla="*/ 625 h 726"/>
                <a:gd name="T34" fmla="*/ 237 w 345"/>
                <a:gd name="T35" fmla="*/ 610 h 726"/>
                <a:gd name="T36" fmla="*/ 251 w 345"/>
                <a:gd name="T37" fmla="*/ 591 h 726"/>
                <a:gd name="T38" fmla="*/ 251 w 345"/>
                <a:gd name="T39" fmla="*/ 323 h 726"/>
                <a:gd name="T40" fmla="*/ 234 w 345"/>
                <a:gd name="T41" fmla="*/ 304 h 726"/>
                <a:gd name="T42" fmla="*/ 213 w 345"/>
                <a:gd name="T43" fmla="*/ 289 h 726"/>
                <a:gd name="T44" fmla="*/ 193 w 345"/>
                <a:gd name="T45" fmla="*/ 280 h 726"/>
                <a:gd name="T46" fmla="*/ 171 w 345"/>
                <a:gd name="T47" fmla="*/ 277 h 726"/>
                <a:gd name="T48" fmla="*/ 345 w 345"/>
                <a:gd name="T49" fmla="*/ 0 h 726"/>
                <a:gd name="T50" fmla="*/ 345 w 345"/>
                <a:gd name="T51" fmla="*/ 716 h 726"/>
                <a:gd name="T52" fmla="*/ 251 w 345"/>
                <a:gd name="T53" fmla="*/ 716 h 726"/>
                <a:gd name="T54" fmla="*/ 251 w 345"/>
                <a:gd name="T55" fmla="*/ 682 h 726"/>
                <a:gd name="T56" fmla="*/ 237 w 345"/>
                <a:gd name="T57" fmla="*/ 695 h 726"/>
                <a:gd name="T58" fmla="*/ 220 w 345"/>
                <a:gd name="T59" fmla="*/ 709 h 726"/>
                <a:gd name="T60" fmla="*/ 201 w 345"/>
                <a:gd name="T61" fmla="*/ 717 h 726"/>
                <a:gd name="T62" fmla="*/ 181 w 345"/>
                <a:gd name="T63" fmla="*/ 724 h 726"/>
                <a:gd name="T64" fmla="*/ 155 w 345"/>
                <a:gd name="T65" fmla="*/ 726 h 726"/>
                <a:gd name="T66" fmla="*/ 128 w 345"/>
                <a:gd name="T67" fmla="*/ 724 h 726"/>
                <a:gd name="T68" fmla="*/ 104 w 345"/>
                <a:gd name="T69" fmla="*/ 717 h 726"/>
                <a:gd name="T70" fmla="*/ 80 w 345"/>
                <a:gd name="T71" fmla="*/ 706 h 726"/>
                <a:gd name="T72" fmla="*/ 60 w 345"/>
                <a:gd name="T73" fmla="*/ 688 h 726"/>
                <a:gd name="T74" fmla="*/ 43 w 345"/>
                <a:gd name="T75" fmla="*/ 666 h 726"/>
                <a:gd name="T76" fmla="*/ 27 w 345"/>
                <a:gd name="T77" fmla="*/ 637 h 726"/>
                <a:gd name="T78" fmla="*/ 15 w 345"/>
                <a:gd name="T79" fmla="*/ 601 h 726"/>
                <a:gd name="T80" fmla="*/ 7 w 345"/>
                <a:gd name="T81" fmla="*/ 560 h 726"/>
                <a:gd name="T82" fmla="*/ 2 w 345"/>
                <a:gd name="T83" fmla="*/ 509 h 726"/>
                <a:gd name="T84" fmla="*/ 0 w 345"/>
                <a:gd name="T85" fmla="*/ 453 h 726"/>
                <a:gd name="T86" fmla="*/ 3 w 345"/>
                <a:gd name="T87" fmla="*/ 391 h 726"/>
                <a:gd name="T88" fmla="*/ 12 w 345"/>
                <a:gd name="T89" fmla="*/ 338 h 726"/>
                <a:gd name="T90" fmla="*/ 24 w 345"/>
                <a:gd name="T91" fmla="*/ 294 h 726"/>
                <a:gd name="T92" fmla="*/ 43 w 345"/>
                <a:gd name="T93" fmla="*/ 256 h 726"/>
                <a:gd name="T94" fmla="*/ 67 w 345"/>
                <a:gd name="T95" fmla="*/ 227 h 726"/>
                <a:gd name="T96" fmla="*/ 94 w 345"/>
                <a:gd name="T97" fmla="*/ 207 h 726"/>
                <a:gd name="T98" fmla="*/ 126 w 345"/>
                <a:gd name="T99" fmla="*/ 193 h 726"/>
                <a:gd name="T100" fmla="*/ 162 w 345"/>
                <a:gd name="T101" fmla="*/ 190 h 726"/>
                <a:gd name="T102" fmla="*/ 188 w 345"/>
                <a:gd name="T103" fmla="*/ 191 h 726"/>
                <a:gd name="T104" fmla="*/ 212 w 345"/>
                <a:gd name="T105" fmla="*/ 198 h 726"/>
                <a:gd name="T106" fmla="*/ 232 w 345"/>
                <a:gd name="T107" fmla="*/ 210 h 726"/>
                <a:gd name="T108" fmla="*/ 251 w 345"/>
                <a:gd name="T109" fmla="*/ 227 h 726"/>
                <a:gd name="T110" fmla="*/ 251 w 345"/>
                <a:gd name="T111" fmla="*/ 50 h 726"/>
                <a:gd name="T112" fmla="*/ 345 w 345"/>
                <a:gd name="T11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" h="726">
                  <a:moveTo>
                    <a:pt x="171" y="277"/>
                  </a:moveTo>
                  <a:lnTo>
                    <a:pt x="150" y="280"/>
                  </a:lnTo>
                  <a:lnTo>
                    <a:pt x="133" y="290"/>
                  </a:lnTo>
                  <a:lnTo>
                    <a:pt x="120" y="306"/>
                  </a:lnTo>
                  <a:lnTo>
                    <a:pt x="109" y="330"/>
                  </a:lnTo>
                  <a:lnTo>
                    <a:pt x="102" y="361"/>
                  </a:lnTo>
                  <a:lnTo>
                    <a:pt x="97" y="400"/>
                  </a:lnTo>
                  <a:lnTo>
                    <a:pt x="96" y="448"/>
                  </a:lnTo>
                  <a:lnTo>
                    <a:pt x="97" y="501"/>
                  </a:lnTo>
                  <a:lnTo>
                    <a:pt x="102" y="543"/>
                  </a:lnTo>
                  <a:lnTo>
                    <a:pt x="109" y="579"/>
                  </a:lnTo>
                  <a:lnTo>
                    <a:pt x="121" y="605"/>
                  </a:lnTo>
                  <a:lnTo>
                    <a:pt x="135" y="624"/>
                  </a:lnTo>
                  <a:lnTo>
                    <a:pt x="154" y="634"/>
                  </a:lnTo>
                  <a:lnTo>
                    <a:pt x="174" y="637"/>
                  </a:lnTo>
                  <a:lnTo>
                    <a:pt x="198" y="634"/>
                  </a:lnTo>
                  <a:lnTo>
                    <a:pt x="219" y="625"/>
                  </a:lnTo>
                  <a:lnTo>
                    <a:pt x="237" y="610"/>
                  </a:lnTo>
                  <a:lnTo>
                    <a:pt x="251" y="591"/>
                  </a:lnTo>
                  <a:lnTo>
                    <a:pt x="251" y="323"/>
                  </a:lnTo>
                  <a:lnTo>
                    <a:pt x="234" y="304"/>
                  </a:lnTo>
                  <a:lnTo>
                    <a:pt x="213" y="289"/>
                  </a:lnTo>
                  <a:lnTo>
                    <a:pt x="193" y="280"/>
                  </a:lnTo>
                  <a:lnTo>
                    <a:pt x="171" y="277"/>
                  </a:lnTo>
                  <a:close/>
                  <a:moveTo>
                    <a:pt x="345" y="0"/>
                  </a:moveTo>
                  <a:lnTo>
                    <a:pt x="345" y="716"/>
                  </a:lnTo>
                  <a:lnTo>
                    <a:pt x="251" y="716"/>
                  </a:lnTo>
                  <a:lnTo>
                    <a:pt x="251" y="682"/>
                  </a:lnTo>
                  <a:lnTo>
                    <a:pt x="237" y="695"/>
                  </a:lnTo>
                  <a:lnTo>
                    <a:pt x="220" y="709"/>
                  </a:lnTo>
                  <a:lnTo>
                    <a:pt x="201" y="717"/>
                  </a:lnTo>
                  <a:lnTo>
                    <a:pt x="181" y="724"/>
                  </a:lnTo>
                  <a:lnTo>
                    <a:pt x="155" y="726"/>
                  </a:lnTo>
                  <a:lnTo>
                    <a:pt x="128" y="724"/>
                  </a:lnTo>
                  <a:lnTo>
                    <a:pt x="104" y="717"/>
                  </a:lnTo>
                  <a:lnTo>
                    <a:pt x="80" y="706"/>
                  </a:lnTo>
                  <a:lnTo>
                    <a:pt x="60" y="688"/>
                  </a:lnTo>
                  <a:lnTo>
                    <a:pt x="43" y="666"/>
                  </a:lnTo>
                  <a:lnTo>
                    <a:pt x="27" y="637"/>
                  </a:lnTo>
                  <a:lnTo>
                    <a:pt x="15" y="601"/>
                  </a:lnTo>
                  <a:lnTo>
                    <a:pt x="7" y="560"/>
                  </a:lnTo>
                  <a:lnTo>
                    <a:pt x="2" y="509"/>
                  </a:lnTo>
                  <a:lnTo>
                    <a:pt x="0" y="453"/>
                  </a:lnTo>
                  <a:lnTo>
                    <a:pt x="3" y="391"/>
                  </a:lnTo>
                  <a:lnTo>
                    <a:pt x="12" y="338"/>
                  </a:lnTo>
                  <a:lnTo>
                    <a:pt x="24" y="294"/>
                  </a:lnTo>
                  <a:lnTo>
                    <a:pt x="43" y="256"/>
                  </a:lnTo>
                  <a:lnTo>
                    <a:pt x="67" y="227"/>
                  </a:lnTo>
                  <a:lnTo>
                    <a:pt x="94" y="207"/>
                  </a:lnTo>
                  <a:lnTo>
                    <a:pt x="126" y="193"/>
                  </a:lnTo>
                  <a:lnTo>
                    <a:pt x="162" y="190"/>
                  </a:lnTo>
                  <a:lnTo>
                    <a:pt x="188" y="191"/>
                  </a:lnTo>
                  <a:lnTo>
                    <a:pt x="212" y="198"/>
                  </a:lnTo>
                  <a:lnTo>
                    <a:pt x="232" y="210"/>
                  </a:lnTo>
                  <a:lnTo>
                    <a:pt x="251" y="227"/>
                  </a:lnTo>
                  <a:lnTo>
                    <a:pt x="251" y="50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5" name="Freeform 29"/>
            <p:cNvSpPr>
              <a:spLocks noEditPoints="1"/>
            </p:cNvSpPr>
            <p:nvPr userDrawn="1"/>
          </p:nvSpPr>
          <p:spPr bwMode="auto">
            <a:xfrm>
              <a:off x="5392436" y="5306680"/>
              <a:ext cx="360213" cy="528970"/>
            </a:xfrm>
            <a:custGeom>
              <a:avLst/>
              <a:gdLst>
                <a:gd name="T0" fmla="*/ 182 w 365"/>
                <a:gd name="T1" fmla="*/ 87 h 536"/>
                <a:gd name="T2" fmla="*/ 160 w 365"/>
                <a:gd name="T3" fmla="*/ 92 h 536"/>
                <a:gd name="T4" fmla="*/ 140 w 365"/>
                <a:gd name="T5" fmla="*/ 102 h 536"/>
                <a:gd name="T6" fmla="*/ 124 w 365"/>
                <a:gd name="T7" fmla="*/ 119 h 536"/>
                <a:gd name="T8" fmla="*/ 111 w 365"/>
                <a:gd name="T9" fmla="*/ 145 h 536"/>
                <a:gd name="T10" fmla="*/ 102 w 365"/>
                <a:gd name="T11" fmla="*/ 177 h 536"/>
                <a:gd name="T12" fmla="*/ 95 w 365"/>
                <a:gd name="T13" fmla="*/ 218 h 536"/>
                <a:gd name="T14" fmla="*/ 270 w 365"/>
                <a:gd name="T15" fmla="*/ 218 h 536"/>
                <a:gd name="T16" fmla="*/ 266 w 365"/>
                <a:gd name="T17" fmla="*/ 182 h 536"/>
                <a:gd name="T18" fmla="*/ 258 w 365"/>
                <a:gd name="T19" fmla="*/ 150 h 536"/>
                <a:gd name="T20" fmla="*/ 244 w 365"/>
                <a:gd name="T21" fmla="*/ 124 h 536"/>
                <a:gd name="T22" fmla="*/ 227 w 365"/>
                <a:gd name="T23" fmla="*/ 104 h 536"/>
                <a:gd name="T24" fmla="*/ 206 w 365"/>
                <a:gd name="T25" fmla="*/ 92 h 536"/>
                <a:gd name="T26" fmla="*/ 182 w 365"/>
                <a:gd name="T27" fmla="*/ 87 h 536"/>
                <a:gd name="T28" fmla="*/ 184 w 365"/>
                <a:gd name="T29" fmla="*/ 0 h 536"/>
                <a:gd name="T30" fmla="*/ 217 w 365"/>
                <a:gd name="T31" fmla="*/ 3 h 536"/>
                <a:gd name="T32" fmla="*/ 249 w 365"/>
                <a:gd name="T33" fmla="*/ 12 h 536"/>
                <a:gd name="T34" fmla="*/ 276 w 365"/>
                <a:gd name="T35" fmla="*/ 29 h 536"/>
                <a:gd name="T36" fmla="*/ 302 w 365"/>
                <a:gd name="T37" fmla="*/ 51 h 536"/>
                <a:gd name="T38" fmla="*/ 324 w 365"/>
                <a:gd name="T39" fmla="*/ 82 h 536"/>
                <a:gd name="T40" fmla="*/ 341 w 365"/>
                <a:gd name="T41" fmla="*/ 118 h 536"/>
                <a:gd name="T42" fmla="*/ 355 w 365"/>
                <a:gd name="T43" fmla="*/ 160 h 536"/>
                <a:gd name="T44" fmla="*/ 363 w 365"/>
                <a:gd name="T45" fmla="*/ 210 h 536"/>
                <a:gd name="T46" fmla="*/ 365 w 365"/>
                <a:gd name="T47" fmla="*/ 266 h 536"/>
                <a:gd name="T48" fmla="*/ 365 w 365"/>
                <a:gd name="T49" fmla="*/ 283 h 536"/>
                <a:gd name="T50" fmla="*/ 365 w 365"/>
                <a:gd name="T51" fmla="*/ 300 h 536"/>
                <a:gd name="T52" fmla="*/ 95 w 365"/>
                <a:gd name="T53" fmla="*/ 300 h 536"/>
                <a:gd name="T54" fmla="*/ 99 w 365"/>
                <a:gd name="T55" fmla="*/ 340 h 536"/>
                <a:gd name="T56" fmla="*/ 107 w 365"/>
                <a:gd name="T57" fmla="*/ 374 h 536"/>
                <a:gd name="T58" fmla="*/ 118 w 365"/>
                <a:gd name="T59" fmla="*/ 399 h 536"/>
                <a:gd name="T60" fmla="*/ 133 w 365"/>
                <a:gd name="T61" fmla="*/ 420 h 536"/>
                <a:gd name="T62" fmla="*/ 150 w 365"/>
                <a:gd name="T63" fmla="*/ 435 h 536"/>
                <a:gd name="T64" fmla="*/ 169 w 365"/>
                <a:gd name="T65" fmla="*/ 444 h 536"/>
                <a:gd name="T66" fmla="*/ 193 w 365"/>
                <a:gd name="T67" fmla="*/ 445 h 536"/>
                <a:gd name="T68" fmla="*/ 220 w 365"/>
                <a:gd name="T69" fmla="*/ 444 h 536"/>
                <a:gd name="T70" fmla="*/ 244 w 365"/>
                <a:gd name="T71" fmla="*/ 437 h 536"/>
                <a:gd name="T72" fmla="*/ 264 w 365"/>
                <a:gd name="T73" fmla="*/ 425 h 536"/>
                <a:gd name="T74" fmla="*/ 285 w 365"/>
                <a:gd name="T75" fmla="*/ 408 h 536"/>
                <a:gd name="T76" fmla="*/ 343 w 365"/>
                <a:gd name="T77" fmla="*/ 468 h 536"/>
                <a:gd name="T78" fmla="*/ 319 w 365"/>
                <a:gd name="T79" fmla="*/ 490 h 536"/>
                <a:gd name="T80" fmla="*/ 293 w 365"/>
                <a:gd name="T81" fmla="*/ 509 h 536"/>
                <a:gd name="T82" fmla="*/ 263 w 365"/>
                <a:gd name="T83" fmla="*/ 524 h 536"/>
                <a:gd name="T84" fmla="*/ 229 w 365"/>
                <a:gd name="T85" fmla="*/ 533 h 536"/>
                <a:gd name="T86" fmla="*/ 189 w 365"/>
                <a:gd name="T87" fmla="*/ 536 h 536"/>
                <a:gd name="T88" fmla="*/ 152 w 365"/>
                <a:gd name="T89" fmla="*/ 533 h 536"/>
                <a:gd name="T90" fmla="*/ 116 w 365"/>
                <a:gd name="T91" fmla="*/ 521 h 536"/>
                <a:gd name="T92" fmla="*/ 87 w 365"/>
                <a:gd name="T93" fmla="*/ 504 h 536"/>
                <a:gd name="T94" fmla="*/ 61 w 365"/>
                <a:gd name="T95" fmla="*/ 478 h 536"/>
                <a:gd name="T96" fmla="*/ 39 w 365"/>
                <a:gd name="T97" fmla="*/ 447 h 536"/>
                <a:gd name="T98" fmla="*/ 22 w 365"/>
                <a:gd name="T99" fmla="*/ 411 h 536"/>
                <a:gd name="T100" fmla="*/ 10 w 365"/>
                <a:gd name="T101" fmla="*/ 369 h 536"/>
                <a:gd name="T102" fmla="*/ 3 w 365"/>
                <a:gd name="T103" fmla="*/ 323 h 536"/>
                <a:gd name="T104" fmla="*/ 0 w 365"/>
                <a:gd name="T105" fmla="*/ 270 h 536"/>
                <a:gd name="T106" fmla="*/ 3 w 365"/>
                <a:gd name="T107" fmla="*/ 213 h 536"/>
                <a:gd name="T108" fmla="*/ 12 w 365"/>
                <a:gd name="T109" fmla="*/ 164 h 536"/>
                <a:gd name="T110" fmla="*/ 24 w 365"/>
                <a:gd name="T111" fmla="*/ 119 h 536"/>
                <a:gd name="T112" fmla="*/ 41 w 365"/>
                <a:gd name="T113" fmla="*/ 83 h 536"/>
                <a:gd name="T114" fmla="*/ 63 w 365"/>
                <a:gd name="T115" fmla="*/ 53 h 536"/>
                <a:gd name="T116" fmla="*/ 89 w 365"/>
                <a:gd name="T117" fmla="*/ 29 h 536"/>
                <a:gd name="T118" fmla="*/ 118 w 365"/>
                <a:gd name="T119" fmla="*/ 13 h 536"/>
                <a:gd name="T120" fmla="*/ 148 w 365"/>
                <a:gd name="T121" fmla="*/ 3 h 536"/>
                <a:gd name="T122" fmla="*/ 184 w 365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5" h="536">
                  <a:moveTo>
                    <a:pt x="182" y="87"/>
                  </a:moveTo>
                  <a:lnTo>
                    <a:pt x="160" y="92"/>
                  </a:lnTo>
                  <a:lnTo>
                    <a:pt x="140" y="102"/>
                  </a:lnTo>
                  <a:lnTo>
                    <a:pt x="124" y="119"/>
                  </a:lnTo>
                  <a:lnTo>
                    <a:pt x="111" y="145"/>
                  </a:lnTo>
                  <a:lnTo>
                    <a:pt x="102" y="177"/>
                  </a:lnTo>
                  <a:lnTo>
                    <a:pt x="95" y="218"/>
                  </a:lnTo>
                  <a:lnTo>
                    <a:pt x="270" y="218"/>
                  </a:lnTo>
                  <a:lnTo>
                    <a:pt x="266" y="182"/>
                  </a:lnTo>
                  <a:lnTo>
                    <a:pt x="258" y="150"/>
                  </a:lnTo>
                  <a:lnTo>
                    <a:pt x="244" y="124"/>
                  </a:lnTo>
                  <a:lnTo>
                    <a:pt x="227" y="104"/>
                  </a:lnTo>
                  <a:lnTo>
                    <a:pt x="206" y="92"/>
                  </a:lnTo>
                  <a:lnTo>
                    <a:pt x="182" y="87"/>
                  </a:lnTo>
                  <a:close/>
                  <a:moveTo>
                    <a:pt x="184" y="0"/>
                  </a:moveTo>
                  <a:lnTo>
                    <a:pt x="217" y="3"/>
                  </a:lnTo>
                  <a:lnTo>
                    <a:pt x="249" y="12"/>
                  </a:lnTo>
                  <a:lnTo>
                    <a:pt x="276" y="29"/>
                  </a:lnTo>
                  <a:lnTo>
                    <a:pt x="302" y="51"/>
                  </a:lnTo>
                  <a:lnTo>
                    <a:pt x="324" y="82"/>
                  </a:lnTo>
                  <a:lnTo>
                    <a:pt x="341" y="118"/>
                  </a:lnTo>
                  <a:lnTo>
                    <a:pt x="355" y="160"/>
                  </a:lnTo>
                  <a:lnTo>
                    <a:pt x="363" y="210"/>
                  </a:lnTo>
                  <a:lnTo>
                    <a:pt x="365" y="266"/>
                  </a:lnTo>
                  <a:lnTo>
                    <a:pt x="365" y="283"/>
                  </a:lnTo>
                  <a:lnTo>
                    <a:pt x="365" y="300"/>
                  </a:lnTo>
                  <a:lnTo>
                    <a:pt x="95" y="300"/>
                  </a:lnTo>
                  <a:lnTo>
                    <a:pt x="99" y="340"/>
                  </a:lnTo>
                  <a:lnTo>
                    <a:pt x="107" y="374"/>
                  </a:lnTo>
                  <a:lnTo>
                    <a:pt x="118" y="399"/>
                  </a:lnTo>
                  <a:lnTo>
                    <a:pt x="133" y="420"/>
                  </a:lnTo>
                  <a:lnTo>
                    <a:pt x="150" y="435"/>
                  </a:lnTo>
                  <a:lnTo>
                    <a:pt x="169" y="444"/>
                  </a:lnTo>
                  <a:lnTo>
                    <a:pt x="193" y="445"/>
                  </a:lnTo>
                  <a:lnTo>
                    <a:pt x="220" y="444"/>
                  </a:lnTo>
                  <a:lnTo>
                    <a:pt x="244" y="437"/>
                  </a:lnTo>
                  <a:lnTo>
                    <a:pt x="264" y="425"/>
                  </a:lnTo>
                  <a:lnTo>
                    <a:pt x="285" y="408"/>
                  </a:lnTo>
                  <a:lnTo>
                    <a:pt x="343" y="468"/>
                  </a:lnTo>
                  <a:lnTo>
                    <a:pt x="319" y="490"/>
                  </a:lnTo>
                  <a:lnTo>
                    <a:pt x="293" y="509"/>
                  </a:lnTo>
                  <a:lnTo>
                    <a:pt x="263" y="524"/>
                  </a:lnTo>
                  <a:lnTo>
                    <a:pt x="229" y="533"/>
                  </a:lnTo>
                  <a:lnTo>
                    <a:pt x="189" y="536"/>
                  </a:lnTo>
                  <a:lnTo>
                    <a:pt x="152" y="533"/>
                  </a:lnTo>
                  <a:lnTo>
                    <a:pt x="116" y="521"/>
                  </a:lnTo>
                  <a:lnTo>
                    <a:pt x="87" y="504"/>
                  </a:lnTo>
                  <a:lnTo>
                    <a:pt x="61" y="478"/>
                  </a:lnTo>
                  <a:lnTo>
                    <a:pt x="39" y="447"/>
                  </a:lnTo>
                  <a:lnTo>
                    <a:pt x="22" y="411"/>
                  </a:lnTo>
                  <a:lnTo>
                    <a:pt x="10" y="369"/>
                  </a:lnTo>
                  <a:lnTo>
                    <a:pt x="3" y="323"/>
                  </a:lnTo>
                  <a:lnTo>
                    <a:pt x="0" y="270"/>
                  </a:lnTo>
                  <a:lnTo>
                    <a:pt x="3" y="213"/>
                  </a:lnTo>
                  <a:lnTo>
                    <a:pt x="12" y="164"/>
                  </a:lnTo>
                  <a:lnTo>
                    <a:pt x="24" y="119"/>
                  </a:lnTo>
                  <a:lnTo>
                    <a:pt x="41" y="83"/>
                  </a:lnTo>
                  <a:lnTo>
                    <a:pt x="63" y="53"/>
                  </a:lnTo>
                  <a:lnTo>
                    <a:pt x="89" y="29"/>
                  </a:lnTo>
                  <a:lnTo>
                    <a:pt x="118" y="13"/>
                  </a:lnTo>
                  <a:lnTo>
                    <a:pt x="148" y="3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6" name="Freeform 30"/>
            <p:cNvSpPr>
              <a:spLocks/>
            </p:cNvSpPr>
            <p:nvPr userDrawn="1"/>
          </p:nvSpPr>
          <p:spPr bwMode="auto">
            <a:xfrm>
              <a:off x="5816796" y="5306680"/>
              <a:ext cx="252643" cy="519102"/>
            </a:xfrm>
            <a:custGeom>
              <a:avLst/>
              <a:gdLst>
                <a:gd name="T0" fmla="*/ 186 w 256"/>
                <a:gd name="T1" fmla="*/ 0 h 526"/>
                <a:gd name="T2" fmla="*/ 215 w 256"/>
                <a:gd name="T3" fmla="*/ 1 h 526"/>
                <a:gd name="T4" fmla="*/ 239 w 256"/>
                <a:gd name="T5" fmla="*/ 8 h 526"/>
                <a:gd name="T6" fmla="*/ 256 w 256"/>
                <a:gd name="T7" fmla="*/ 17 h 526"/>
                <a:gd name="T8" fmla="*/ 234 w 256"/>
                <a:gd name="T9" fmla="*/ 111 h 526"/>
                <a:gd name="T10" fmla="*/ 215 w 256"/>
                <a:gd name="T11" fmla="*/ 102 h 526"/>
                <a:gd name="T12" fmla="*/ 195 w 256"/>
                <a:gd name="T13" fmla="*/ 97 h 526"/>
                <a:gd name="T14" fmla="*/ 169 w 256"/>
                <a:gd name="T15" fmla="*/ 95 h 526"/>
                <a:gd name="T16" fmla="*/ 149 w 256"/>
                <a:gd name="T17" fmla="*/ 97 h 526"/>
                <a:gd name="T18" fmla="*/ 130 w 256"/>
                <a:gd name="T19" fmla="*/ 104 h 526"/>
                <a:gd name="T20" fmla="*/ 111 w 256"/>
                <a:gd name="T21" fmla="*/ 116 h 526"/>
                <a:gd name="T22" fmla="*/ 94 w 256"/>
                <a:gd name="T23" fmla="*/ 136 h 526"/>
                <a:gd name="T24" fmla="*/ 94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4 w 256"/>
                <a:gd name="T31" fmla="*/ 10 h 526"/>
                <a:gd name="T32" fmla="*/ 94 w 256"/>
                <a:gd name="T33" fmla="*/ 46 h 526"/>
                <a:gd name="T34" fmla="*/ 113 w 256"/>
                <a:gd name="T35" fmla="*/ 27 h 526"/>
                <a:gd name="T36" fmla="*/ 133 w 256"/>
                <a:gd name="T37" fmla="*/ 12 h 526"/>
                <a:gd name="T38" fmla="*/ 159 w 256"/>
                <a:gd name="T39" fmla="*/ 3 h 526"/>
                <a:gd name="T40" fmla="*/ 186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6" y="0"/>
                  </a:moveTo>
                  <a:lnTo>
                    <a:pt x="215" y="1"/>
                  </a:lnTo>
                  <a:lnTo>
                    <a:pt x="239" y="8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5" y="102"/>
                  </a:lnTo>
                  <a:lnTo>
                    <a:pt x="195" y="97"/>
                  </a:lnTo>
                  <a:lnTo>
                    <a:pt x="169" y="95"/>
                  </a:lnTo>
                  <a:lnTo>
                    <a:pt x="149" y="97"/>
                  </a:lnTo>
                  <a:lnTo>
                    <a:pt x="130" y="104"/>
                  </a:lnTo>
                  <a:lnTo>
                    <a:pt x="111" y="116"/>
                  </a:lnTo>
                  <a:lnTo>
                    <a:pt x="94" y="136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3" y="27"/>
                  </a:lnTo>
                  <a:lnTo>
                    <a:pt x="133" y="12"/>
                  </a:lnTo>
                  <a:lnTo>
                    <a:pt x="159" y="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7" name="Freeform 31"/>
            <p:cNvSpPr>
              <a:spLocks/>
            </p:cNvSpPr>
            <p:nvPr userDrawn="1"/>
          </p:nvSpPr>
          <p:spPr bwMode="auto">
            <a:xfrm>
              <a:off x="6118783" y="5119171"/>
              <a:ext cx="91780" cy="706610"/>
            </a:xfrm>
            <a:custGeom>
              <a:avLst/>
              <a:gdLst>
                <a:gd name="T0" fmla="*/ 93 w 93"/>
                <a:gd name="T1" fmla="*/ 0 h 716"/>
                <a:gd name="T2" fmla="*/ 93 w 93"/>
                <a:gd name="T3" fmla="*/ 716 h 716"/>
                <a:gd name="T4" fmla="*/ 0 w 93"/>
                <a:gd name="T5" fmla="*/ 716 h 716"/>
                <a:gd name="T6" fmla="*/ 0 w 93"/>
                <a:gd name="T7" fmla="*/ 50 h 716"/>
                <a:gd name="T8" fmla="*/ 93 w 93"/>
                <a:gd name="T9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716">
                  <a:moveTo>
                    <a:pt x="93" y="0"/>
                  </a:moveTo>
                  <a:lnTo>
                    <a:pt x="93" y="716"/>
                  </a:lnTo>
                  <a:lnTo>
                    <a:pt x="0" y="716"/>
                  </a:lnTo>
                  <a:lnTo>
                    <a:pt x="0" y="5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8" name="Freeform 32"/>
            <p:cNvSpPr>
              <a:spLocks noEditPoints="1"/>
            </p:cNvSpPr>
            <p:nvPr userDrawn="1"/>
          </p:nvSpPr>
          <p:spPr bwMode="auto">
            <a:xfrm>
              <a:off x="6271750" y="5306680"/>
              <a:ext cx="336528" cy="528970"/>
            </a:xfrm>
            <a:custGeom>
              <a:avLst/>
              <a:gdLst>
                <a:gd name="T0" fmla="*/ 148 w 341"/>
                <a:gd name="T1" fmla="*/ 282 h 536"/>
                <a:gd name="T2" fmla="*/ 116 w 341"/>
                <a:gd name="T3" fmla="*/ 300 h 536"/>
                <a:gd name="T4" fmla="*/ 97 w 341"/>
                <a:gd name="T5" fmla="*/ 336 h 536"/>
                <a:gd name="T6" fmla="*/ 97 w 341"/>
                <a:gd name="T7" fmla="*/ 389 h 536"/>
                <a:gd name="T8" fmla="*/ 113 w 341"/>
                <a:gd name="T9" fmla="*/ 428 h 536"/>
                <a:gd name="T10" fmla="*/ 140 w 341"/>
                <a:gd name="T11" fmla="*/ 449 h 536"/>
                <a:gd name="T12" fmla="*/ 188 w 341"/>
                <a:gd name="T13" fmla="*/ 447 h 536"/>
                <a:gd name="T14" fmla="*/ 232 w 341"/>
                <a:gd name="T15" fmla="*/ 423 h 536"/>
                <a:gd name="T16" fmla="*/ 248 w 341"/>
                <a:gd name="T17" fmla="*/ 300 h 536"/>
                <a:gd name="T18" fmla="*/ 213 w 341"/>
                <a:gd name="T19" fmla="*/ 285 h 536"/>
                <a:gd name="T20" fmla="*/ 169 w 341"/>
                <a:gd name="T21" fmla="*/ 280 h 536"/>
                <a:gd name="T22" fmla="*/ 225 w 341"/>
                <a:gd name="T23" fmla="*/ 1 h 536"/>
                <a:gd name="T24" fmla="*/ 285 w 341"/>
                <a:gd name="T25" fmla="*/ 19 h 536"/>
                <a:gd name="T26" fmla="*/ 321 w 341"/>
                <a:gd name="T27" fmla="*/ 54 h 536"/>
                <a:gd name="T28" fmla="*/ 340 w 341"/>
                <a:gd name="T29" fmla="*/ 114 h 536"/>
                <a:gd name="T30" fmla="*/ 341 w 341"/>
                <a:gd name="T31" fmla="*/ 526 h 536"/>
                <a:gd name="T32" fmla="*/ 248 w 341"/>
                <a:gd name="T33" fmla="*/ 490 h 536"/>
                <a:gd name="T34" fmla="*/ 201 w 341"/>
                <a:gd name="T35" fmla="*/ 524 h 536"/>
                <a:gd name="T36" fmla="*/ 142 w 341"/>
                <a:gd name="T37" fmla="*/ 536 h 536"/>
                <a:gd name="T38" fmla="*/ 87 w 341"/>
                <a:gd name="T39" fmla="*/ 526 h 536"/>
                <a:gd name="T40" fmla="*/ 43 w 341"/>
                <a:gd name="T41" fmla="*/ 493 h 536"/>
                <a:gd name="T42" fmla="*/ 12 w 341"/>
                <a:gd name="T43" fmla="*/ 439 h 536"/>
                <a:gd name="T44" fmla="*/ 0 w 341"/>
                <a:gd name="T45" fmla="*/ 364 h 536"/>
                <a:gd name="T46" fmla="*/ 14 w 341"/>
                <a:gd name="T47" fmla="*/ 290 h 536"/>
                <a:gd name="T48" fmla="*/ 48 w 341"/>
                <a:gd name="T49" fmla="*/ 237 h 536"/>
                <a:gd name="T50" fmla="*/ 101 w 341"/>
                <a:gd name="T51" fmla="*/ 205 h 536"/>
                <a:gd name="T52" fmla="*/ 169 w 341"/>
                <a:gd name="T53" fmla="*/ 194 h 536"/>
                <a:gd name="T54" fmla="*/ 224 w 341"/>
                <a:gd name="T55" fmla="*/ 203 h 536"/>
                <a:gd name="T56" fmla="*/ 248 w 341"/>
                <a:gd name="T57" fmla="*/ 162 h 536"/>
                <a:gd name="T58" fmla="*/ 241 w 341"/>
                <a:gd name="T59" fmla="*/ 119 h 536"/>
                <a:gd name="T60" fmla="*/ 220 w 341"/>
                <a:gd name="T61" fmla="*/ 95 h 536"/>
                <a:gd name="T62" fmla="*/ 181 w 341"/>
                <a:gd name="T63" fmla="*/ 87 h 536"/>
                <a:gd name="T64" fmla="*/ 131 w 341"/>
                <a:gd name="T65" fmla="*/ 95 h 536"/>
                <a:gd name="T66" fmla="*/ 78 w 341"/>
                <a:gd name="T67" fmla="*/ 119 h 536"/>
                <a:gd name="T68" fmla="*/ 75 w 341"/>
                <a:gd name="T69" fmla="*/ 27 h 536"/>
                <a:gd name="T70" fmla="*/ 150 w 341"/>
                <a:gd name="T71" fmla="*/ 3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1" h="536">
                  <a:moveTo>
                    <a:pt x="169" y="280"/>
                  </a:moveTo>
                  <a:lnTo>
                    <a:pt x="148" y="282"/>
                  </a:lnTo>
                  <a:lnTo>
                    <a:pt x="130" y="288"/>
                  </a:lnTo>
                  <a:lnTo>
                    <a:pt x="116" y="300"/>
                  </a:lnTo>
                  <a:lnTo>
                    <a:pt x="104" y="316"/>
                  </a:lnTo>
                  <a:lnTo>
                    <a:pt x="97" y="336"/>
                  </a:lnTo>
                  <a:lnTo>
                    <a:pt x="96" y="362"/>
                  </a:lnTo>
                  <a:lnTo>
                    <a:pt x="97" y="389"/>
                  </a:lnTo>
                  <a:lnTo>
                    <a:pt x="102" y="411"/>
                  </a:lnTo>
                  <a:lnTo>
                    <a:pt x="113" y="428"/>
                  </a:lnTo>
                  <a:lnTo>
                    <a:pt x="125" y="442"/>
                  </a:lnTo>
                  <a:lnTo>
                    <a:pt x="140" y="449"/>
                  </a:lnTo>
                  <a:lnTo>
                    <a:pt x="159" y="451"/>
                  </a:lnTo>
                  <a:lnTo>
                    <a:pt x="188" y="447"/>
                  </a:lnTo>
                  <a:lnTo>
                    <a:pt x="212" y="439"/>
                  </a:lnTo>
                  <a:lnTo>
                    <a:pt x="232" y="423"/>
                  </a:lnTo>
                  <a:lnTo>
                    <a:pt x="248" y="403"/>
                  </a:lnTo>
                  <a:lnTo>
                    <a:pt x="248" y="300"/>
                  </a:lnTo>
                  <a:lnTo>
                    <a:pt x="230" y="290"/>
                  </a:lnTo>
                  <a:lnTo>
                    <a:pt x="213" y="285"/>
                  </a:lnTo>
                  <a:lnTo>
                    <a:pt x="193" y="282"/>
                  </a:lnTo>
                  <a:lnTo>
                    <a:pt x="169" y="280"/>
                  </a:lnTo>
                  <a:close/>
                  <a:moveTo>
                    <a:pt x="188" y="0"/>
                  </a:moveTo>
                  <a:lnTo>
                    <a:pt x="225" y="1"/>
                  </a:lnTo>
                  <a:lnTo>
                    <a:pt x="258" y="7"/>
                  </a:lnTo>
                  <a:lnTo>
                    <a:pt x="285" y="19"/>
                  </a:lnTo>
                  <a:lnTo>
                    <a:pt x="306" y="34"/>
                  </a:lnTo>
                  <a:lnTo>
                    <a:pt x="321" y="54"/>
                  </a:lnTo>
                  <a:lnTo>
                    <a:pt x="333" y="82"/>
                  </a:lnTo>
                  <a:lnTo>
                    <a:pt x="340" y="114"/>
                  </a:lnTo>
                  <a:lnTo>
                    <a:pt x="341" y="153"/>
                  </a:lnTo>
                  <a:lnTo>
                    <a:pt x="341" y="526"/>
                  </a:lnTo>
                  <a:lnTo>
                    <a:pt x="248" y="526"/>
                  </a:lnTo>
                  <a:lnTo>
                    <a:pt x="248" y="490"/>
                  </a:lnTo>
                  <a:lnTo>
                    <a:pt x="225" y="510"/>
                  </a:lnTo>
                  <a:lnTo>
                    <a:pt x="201" y="524"/>
                  </a:lnTo>
                  <a:lnTo>
                    <a:pt x="172" y="533"/>
                  </a:lnTo>
                  <a:lnTo>
                    <a:pt x="142" y="536"/>
                  </a:lnTo>
                  <a:lnTo>
                    <a:pt x="113" y="534"/>
                  </a:lnTo>
                  <a:lnTo>
                    <a:pt x="87" y="526"/>
                  </a:lnTo>
                  <a:lnTo>
                    <a:pt x="63" y="512"/>
                  </a:lnTo>
                  <a:lnTo>
                    <a:pt x="43" y="493"/>
                  </a:lnTo>
                  <a:lnTo>
                    <a:pt x="26" y="469"/>
                  </a:lnTo>
                  <a:lnTo>
                    <a:pt x="12" y="439"/>
                  </a:lnTo>
                  <a:lnTo>
                    <a:pt x="3" y="404"/>
                  </a:lnTo>
                  <a:lnTo>
                    <a:pt x="0" y="364"/>
                  </a:lnTo>
                  <a:lnTo>
                    <a:pt x="3" y="324"/>
                  </a:lnTo>
                  <a:lnTo>
                    <a:pt x="14" y="290"/>
                  </a:lnTo>
                  <a:lnTo>
                    <a:pt x="27" y="261"/>
                  </a:lnTo>
                  <a:lnTo>
                    <a:pt x="48" y="237"/>
                  </a:lnTo>
                  <a:lnTo>
                    <a:pt x="72" y="218"/>
                  </a:lnTo>
                  <a:lnTo>
                    <a:pt x="101" y="205"/>
                  </a:lnTo>
                  <a:lnTo>
                    <a:pt x="133" y="198"/>
                  </a:lnTo>
                  <a:lnTo>
                    <a:pt x="169" y="194"/>
                  </a:lnTo>
                  <a:lnTo>
                    <a:pt x="198" y="196"/>
                  </a:lnTo>
                  <a:lnTo>
                    <a:pt x="224" y="203"/>
                  </a:lnTo>
                  <a:lnTo>
                    <a:pt x="248" y="211"/>
                  </a:lnTo>
                  <a:lnTo>
                    <a:pt x="248" y="162"/>
                  </a:lnTo>
                  <a:lnTo>
                    <a:pt x="246" y="138"/>
                  </a:lnTo>
                  <a:lnTo>
                    <a:pt x="241" y="119"/>
                  </a:lnTo>
                  <a:lnTo>
                    <a:pt x="232" y="106"/>
                  </a:lnTo>
                  <a:lnTo>
                    <a:pt x="220" y="95"/>
                  </a:lnTo>
                  <a:lnTo>
                    <a:pt x="203" y="90"/>
                  </a:lnTo>
                  <a:lnTo>
                    <a:pt x="181" y="87"/>
                  </a:lnTo>
                  <a:lnTo>
                    <a:pt x="157" y="89"/>
                  </a:lnTo>
                  <a:lnTo>
                    <a:pt x="131" y="95"/>
                  </a:lnTo>
                  <a:lnTo>
                    <a:pt x="108" y="106"/>
                  </a:lnTo>
                  <a:lnTo>
                    <a:pt x="78" y="119"/>
                  </a:lnTo>
                  <a:lnTo>
                    <a:pt x="39" y="48"/>
                  </a:lnTo>
                  <a:lnTo>
                    <a:pt x="75" y="27"/>
                  </a:lnTo>
                  <a:lnTo>
                    <a:pt x="113" y="12"/>
                  </a:lnTo>
                  <a:lnTo>
                    <a:pt x="150" y="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9" name="Freeform 33"/>
            <p:cNvSpPr>
              <a:spLocks/>
            </p:cNvSpPr>
            <p:nvPr userDrawn="1"/>
          </p:nvSpPr>
          <p:spPr bwMode="auto">
            <a:xfrm>
              <a:off x="6689203" y="5306680"/>
              <a:ext cx="323698" cy="519102"/>
            </a:xfrm>
            <a:custGeom>
              <a:avLst/>
              <a:gdLst>
                <a:gd name="T0" fmla="*/ 193 w 328"/>
                <a:gd name="T1" fmla="*/ 0 h 526"/>
                <a:gd name="T2" fmla="*/ 227 w 328"/>
                <a:gd name="T3" fmla="*/ 1 h 526"/>
                <a:gd name="T4" fmla="*/ 256 w 328"/>
                <a:gd name="T5" fmla="*/ 12 h 526"/>
                <a:gd name="T6" fmla="*/ 280 w 328"/>
                <a:gd name="T7" fmla="*/ 27 h 526"/>
                <a:gd name="T8" fmla="*/ 297 w 328"/>
                <a:gd name="T9" fmla="*/ 48 h 526"/>
                <a:gd name="T10" fmla="*/ 311 w 328"/>
                <a:gd name="T11" fmla="*/ 75 h 526"/>
                <a:gd name="T12" fmla="*/ 321 w 328"/>
                <a:gd name="T13" fmla="*/ 107 h 526"/>
                <a:gd name="T14" fmla="*/ 326 w 328"/>
                <a:gd name="T15" fmla="*/ 147 h 526"/>
                <a:gd name="T16" fmla="*/ 328 w 328"/>
                <a:gd name="T17" fmla="*/ 193 h 526"/>
                <a:gd name="T18" fmla="*/ 328 w 328"/>
                <a:gd name="T19" fmla="*/ 526 h 526"/>
                <a:gd name="T20" fmla="*/ 234 w 328"/>
                <a:gd name="T21" fmla="*/ 526 h 526"/>
                <a:gd name="T22" fmla="*/ 234 w 328"/>
                <a:gd name="T23" fmla="*/ 208 h 526"/>
                <a:gd name="T24" fmla="*/ 233 w 328"/>
                <a:gd name="T25" fmla="*/ 171 h 526"/>
                <a:gd name="T26" fmla="*/ 227 w 328"/>
                <a:gd name="T27" fmla="*/ 140 h 526"/>
                <a:gd name="T28" fmla="*/ 221 w 328"/>
                <a:gd name="T29" fmla="*/ 116 h 526"/>
                <a:gd name="T30" fmla="*/ 209 w 328"/>
                <a:gd name="T31" fmla="*/ 100 h 526"/>
                <a:gd name="T32" fmla="*/ 192 w 328"/>
                <a:gd name="T33" fmla="*/ 92 h 526"/>
                <a:gd name="T34" fmla="*/ 171 w 328"/>
                <a:gd name="T35" fmla="*/ 89 h 526"/>
                <a:gd name="T36" fmla="*/ 149 w 328"/>
                <a:gd name="T37" fmla="*/ 92 h 526"/>
                <a:gd name="T38" fmla="*/ 128 w 328"/>
                <a:gd name="T39" fmla="*/ 100 h 526"/>
                <a:gd name="T40" fmla="*/ 110 w 328"/>
                <a:gd name="T41" fmla="*/ 116 h 526"/>
                <a:gd name="T42" fmla="*/ 94 w 328"/>
                <a:gd name="T43" fmla="*/ 136 h 526"/>
                <a:gd name="T44" fmla="*/ 94 w 328"/>
                <a:gd name="T45" fmla="*/ 526 h 526"/>
                <a:gd name="T46" fmla="*/ 0 w 328"/>
                <a:gd name="T47" fmla="*/ 526 h 526"/>
                <a:gd name="T48" fmla="*/ 0 w 328"/>
                <a:gd name="T49" fmla="*/ 10 h 526"/>
                <a:gd name="T50" fmla="*/ 94 w 328"/>
                <a:gd name="T51" fmla="*/ 10 h 526"/>
                <a:gd name="T52" fmla="*/ 94 w 328"/>
                <a:gd name="T53" fmla="*/ 46 h 526"/>
                <a:gd name="T54" fmla="*/ 111 w 328"/>
                <a:gd name="T55" fmla="*/ 27 h 526"/>
                <a:gd name="T56" fmla="*/ 135 w 328"/>
                <a:gd name="T57" fmla="*/ 12 h 526"/>
                <a:gd name="T58" fmla="*/ 163 w 328"/>
                <a:gd name="T59" fmla="*/ 3 h 526"/>
                <a:gd name="T60" fmla="*/ 193 w 328"/>
                <a:gd name="T6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8" h="526">
                  <a:moveTo>
                    <a:pt x="193" y="0"/>
                  </a:moveTo>
                  <a:lnTo>
                    <a:pt x="227" y="1"/>
                  </a:lnTo>
                  <a:lnTo>
                    <a:pt x="256" y="12"/>
                  </a:lnTo>
                  <a:lnTo>
                    <a:pt x="280" y="27"/>
                  </a:lnTo>
                  <a:lnTo>
                    <a:pt x="297" y="48"/>
                  </a:lnTo>
                  <a:lnTo>
                    <a:pt x="311" y="75"/>
                  </a:lnTo>
                  <a:lnTo>
                    <a:pt x="321" y="107"/>
                  </a:lnTo>
                  <a:lnTo>
                    <a:pt x="326" y="147"/>
                  </a:lnTo>
                  <a:lnTo>
                    <a:pt x="328" y="193"/>
                  </a:lnTo>
                  <a:lnTo>
                    <a:pt x="328" y="526"/>
                  </a:lnTo>
                  <a:lnTo>
                    <a:pt x="234" y="526"/>
                  </a:lnTo>
                  <a:lnTo>
                    <a:pt x="234" y="208"/>
                  </a:lnTo>
                  <a:lnTo>
                    <a:pt x="233" y="171"/>
                  </a:lnTo>
                  <a:lnTo>
                    <a:pt x="227" y="140"/>
                  </a:lnTo>
                  <a:lnTo>
                    <a:pt x="221" y="116"/>
                  </a:lnTo>
                  <a:lnTo>
                    <a:pt x="209" y="100"/>
                  </a:lnTo>
                  <a:lnTo>
                    <a:pt x="192" y="92"/>
                  </a:lnTo>
                  <a:lnTo>
                    <a:pt x="171" y="89"/>
                  </a:lnTo>
                  <a:lnTo>
                    <a:pt x="149" y="92"/>
                  </a:lnTo>
                  <a:lnTo>
                    <a:pt x="128" y="100"/>
                  </a:lnTo>
                  <a:lnTo>
                    <a:pt x="110" y="116"/>
                  </a:lnTo>
                  <a:lnTo>
                    <a:pt x="94" y="136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1" y="27"/>
                  </a:lnTo>
                  <a:lnTo>
                    <a:pt x="135" y="12"/>
                  </a:lnTo>
                  <a:lnTo>
                    <a:pt x="163" y="3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0" name="Freeform 34"/>
            <p:cNvSpPr>
              <a:spLocks noEditPoints="1"/>
            </p:cNvSpPr>
            <p:nvPr userDrawn="1"/>
          </p:nvSpPr>
          <p:spPr bwMode="auto">
            <a:xfrm>
              <a:off x="7074088" y="5119171"/>
              <a:ext cx="341462" cy="716479"/>
            </a:xfrm>
            <a:custGeom>
              <a:avLst/>
              <a:gdLst>
                <a:gd name="T0" fmla="*/ 170 w 346"/>
                <a:gd name="T1" fmla="*/ 277 h 726"/>
                <a:gd name="T2" fmla="*/ 150 w 346"/>
                <a:gd name="T3" fmla="*/ 280 h 726"/>
                <a:gd name="T4" fmla="*/ 134 w 346"/>
                <a:gd name="T5" fmla="*/ 290 h 726"/>
                <a:gd name="T6" fmla="*/ 121 w 346"/>
                <a:gd name="T7" fmla="*/ 306 h 726"/>
                <a:gd name="T8" fmla="*/ 109 w 346"/>
                <a:gd name="T9" fmla="*/ 330 h 726"/>
                <a:gd name="T10" fmla="*/ 102 w 346"/>
                <a:gd name="T11" fmla="*/ 361 h 726"/>
                <a:gd name="T12" fmla="*/ 97 w 346"/>
                <a:gd name="T13" fmla="*/ 400 h 726"/>
                <a:gd name="T14" fmla="*/ 95 w 346"/>
                <a:gd name="T15" fmla="*/ 448 h 726"/>
                <a:gd name="T16" fmla="*/ 97 w 346"/>
                <a:gd name="T17" fmla="*/ 501 h 726"/>
                <a:gd name="T18" fmla="*/ 102 w 346"/>
                <a:gd name="T19" fmla="*/ 543 h 726"/>
                <a:gd name="T20" fmla="*/ 109 w 346"/>
                <a:gd name="T21" fmla="*/ 579 h 726"/>
                <a:gd name="T22" fmla="*/ 121 w 346"/>
                <a:gd name="T23" fmla="*/ 605 h 726"/>
                <a:gd name="T24" fmla="*/ 136 w 346"/>
                <a:gd name="T25" fmla="*/ 624 h 726"/>
                <a:gd name="T26" fmla="*/ 153 w 346"/>
                <a:gd name="T27" fmla="*/ 634 h 726"/>
                <a:gd name="T28" fmla="*/ 175 w 346"/>
                <a:gd name="T29" fmla="*/ 637 h 726"/>
                <a:gd name="T30" fmla="*/ 198 w 346"/>
                <a:gd name="T31" fmla="*/ 634 h 726"/>
                <a:gd name="T32" fmla="*/ 218 w 346"/>
                <a:gd name="T33" fmla="*/ 625 h 726"/>
                <a:gd name="T34" fmla="*/ 237 w 346"/>
                <a:gd name="T35" fmla="*/ 610 h 726"/>
                <a:gd name="T36" fmla="*/ 251 w 346"/>
                <a:gd name="T37" fmla="*/ 591 h 726"/>
                <a:gd name="T38" fmla="*/ 251 w 346"/>
                <a:gd name="T39" fmla="*/ 323 h 726"/>
                <a:gd name="T40" fmla="*/ 234 w 346"/>
                <a:gd name="T41" fmla="*/ 304 h 726"/>
                <a:gd name="T42" fmla="*/ 215 w 346"/>
                <a:gd name="T43" fmla="*/ 289 h 726"/>
                <a:gd name="T44" fmla="*/ 193 w 346"/>
                <a:gd name="T45" fmla="*/ 280 h 726"/>
                <a:gd name="T46" fmla="*/ 170 w 346"/>
                <a:gd name="T47" fmla="*/ 277 h 726"/>
                <a:gd name="T48" fmla="*/ 346 w 346"/>
                <a:gd name="T49" fmla="*/ 0 h 726"/>
                <a:gd name="T50" fmla="*/ 346 w 346"/>
                <a:gd name="T51" fmla="*/ 716 h 726"/>
                <a:gd name="T52" fmla="*/ 251 w 346"/>
                <a:gd name="T53" fmla="*/ 716 h 726"/>
                <a:gd name="T54" fmla="*/ 251 w 346"/>
                <a:gd name="T55" fmla="*/ 682 h 726"/>
                <a:gd name="T56" fmla="*/ 237 w 346"/>
                <a:gd name="T57" fmla="*/ 695 h 726"/>
                <a:gd name="T58" fmla="*/ 220 w 346"/>
                <a:gd name="T59" fmla="*/ 709 h 726"/>
                <a:gd name="T60" fmla="*/ 201 w 346"/>
                <a:gd name="T61" fmla="*/ 717 h 726"/>
                <a:gd name="T62" fmla="*/ 181 w 346"/>
                <a:gd name="T63" fmla="*/ 724 h 726"/>
                <a:gd name="T64" fmla="*/ 155 w 346"/>
                <a:gd name="T65" fmla="*/ 726 h 726"/>
                <a:gd name="T66" fmla="*/ 128 w 346"/>
                <a:gd name="T67" fmla="*/ 724 h 726"/>
                <a:gd name="T68" fmla="*/ 104 w 346"/>
                <a:gd name="T69" fmla="*/ 717 h 726"/>
                <a:gd name="T70" fmla="*/ 80 w 346"/>
                <a:gd name="T71" fmla="*/ 706 h 726"/>
                <a:gd name="T72" fmla="*/ 61 w 346"/>
                <a:gd name="T73" fmla="*/ 688 h 726"/>
                <a:gd name="T74" fmla="*/ 42 w 346"/>
                <a:gd name="T75" fmla="*/ 666 h 726"/>
                <a:gd name="T76" fmla="*/ 29 w 346"/>
                <a:gd name="T77" fmla="*/ 637 h 726"/>
                <a:gd name="T78" fmla="*/ 17 w 346"/>
                <a:gd name="T79" fmla="*/ 601 h 726"/>
                <a:gd name="T80" fmla="*/ 8 w 346"/>
                <a:gd name="T81" fmla="*/ 560 h 726"/>
                <a:gd name="T82" fmla="*/ 1 w 346"/>
                <a:gd name="T83" fmla="*/ 509 h 726"/>
                <a:gd name="T84" fmla="*/ 0 w 346"/>
                <a:gd name="T85" fmla="*/ 453 h 726"/>
                <a:gd name="T86" fmla="*/ 3 w 346"/>
                <a:gd name="T87" fmla="*/ 391 h 726"/>
                <a:gd name="T88" fmla="*/ 12 w 346"/>
                <a:gd name="T89" fmla="*/ 338 h 726"/>
                <a:gd name="T90" fmla="*/ 25 w 346"/>
                <a:gd name="T91" fmla="*/ 294 h 726"/>
                <a:gd name="T92" fmla="*/ 42 w 346"/>
                <a:gd name="T93" fmla="*/ 256 h 726"/>
                <a:gd name="T94" fmla="*/ 66 w 346"/>
                <a:gd name="T95" fmla="*/ 227 h 726"/>
                <a:gd name="T96" fmla="*/ 94 w 346"/>
                <a:gd name="T97" fmla="*/ 207 h 726"/>
                <a:gd name="T98" fmla="*/ 126 w 346"/>
                <a:gd name="T99" fmla="*/ 193 h 726"/>
                <a:gd name="T100" fmla="*/ 162 w 346"/>
                <a:gd name="T101" fmla="*/ 190 h 726"/>
                <a:gd name="T102" fmla="*/ 187 w 346"/>
                <a:gd name="T103" fmla="*/ 191 h 726"/>
                <a:gd name="T104" fmla="*/ 211 w 346"/>
                <a:gd name="T105" fmla="*/ 198 h 726"/>
                <a:gd name="T106" fmla="*/ 232 w 346"/>
                <a:gd name="T107" fmla="*/ 210 h 726"/>
                <a:gd name="T108" fmla="*/ 251 w 346"/>
                <a:gd name="T109" fmla="*/ 227 h 726"/>
                <a:gd name="T110" fmla="*/ 251 w 346"/>
                <a:gd name="T111" fmla="*/ 50 h 726"/>
                <a:gd name="T112" fmla="*/ 346 w 346"/>
                <a:gd name="T11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6" h="726">
                  <a:moveTo>
                    <a:pt x="170" y="277"/>
                  </a:moveTo>
                  <a:lnTo>
                    <a:pt x="150" y="280"/>
                  </a:lnTo>
                  <a:lnTo>
                    <a:pt x="134" y="290"/>
                  </a:lnTo>
                  <a:lnTo>
                    <a:pt x="121" y="306"/>
                  </a:lnTo>
                  <a:lnTo>
                    <a:pt x="109" y="330"/>
                  </a:lnTo>
                  <a:lnTo>
                    <a:pt x="102" y="361"/>
                  </a:lnTo>
                  <a:lnTo>
                    <a:pt x="97" y="400"/>
                  </a:lnTo>
                  <a:lnTo>
                    <a:pt x="95" y="448"/>
                  </a:lnTo>
                  <a:lnTo>
                    <a:pt x="97" y="501"/>
                  </a:lnTo>
                  <a:lnTo>
                    <a:pt x="102" y="543"/>
                  </a:lnTo>
                  <a:lnTo>
                    <a:pt x="109" y="579"/>
                  </a:lnTo>
                  <a:lnTo>
                    <a:pt x="121" y="605"/>
                  </a:lnTo>
                  <a:lnTo>
                    <a:pt x="136" y="624"/>
                  </a:lnTo>
                  <a:lnTo>
                    <a:pt x="153" y="634"/>
                  </a:lnTo>
                  <a:lnTo>
                    <a:pt x="175" y="637"/>
                  </a:lnTo>
                  <a:lnTo>
                    <a:pt x="198" y="634"/>
                  </a:lnTo>
                  <a:lnTo>
                    <a:pt x="218" y="625"/>
                  </a:lnTo>
                  <a:lnTo>
                    <a:pt x="237" y="610"/>
                  </a:lnTo>
                  <a:lnTo>
                    <a:pt x="251" y="591"/>
                  </a:lnTo>
                  <a:lnTo>
                    <a:pt x="251" y="323"/>
                  </a:lnTo>
                  <a:lnTo>
                    <a:pt x="234" y="304"/>
                  </a:lnTo>
                  <a:lnTo>
                    <a:pt x="215" y="289"/>
                  </a:lnTo>
                  <a:lnTo>
                    <a:pt x="193" y="280"/>
                  </a:lnTo>
                  <a:lnTo>
                    <a:pt x="170" y="277"/>
                  </a:lnTo>
                  <a:close/>
                  <a:moveTo>
                    <a:pt x="346" y="0"/>
                  </a:moveTo>
                  <a:lnTo>
                    <a:pt x="346" y="716"/>
                  </a:lnTo>
                  <a:lnTo>
                    <a:pt x="251" y="716"/>
                  </a:lnTo>
                  <a:lnTo>
                    <a:pt x="251" y="682"/>
                  </a:lnTo>
                  <a:lnTo>
                    <a:pt x="237" y="695"/>
                  </a:lnTo>
                  <a:lnTo>
                    <a:pt x="220" y="709"/>
                  </a:lnTo>
                  <a:lnTo>
                    <a:pt x="201" y="717"/>
                  </a:lnTo>
                  <a:lnTo>
                    <a:pt x="181" y="724"/>
                  </a:lnTo>
                  <a:lnTo>
                    <a:pt x="155" y="726"/>
                  </a:lnTo>
                  <a:lnTo>
                    <a:pt x="128" y="724"/>
                  </a:lnTo>
                  <a:lnTo>
                    <a:pt x="104" y="717"/>
                  </a:lnTo>
                  <a:lnTo>
                    <a:pt x="80" y="706"/>
                  </a:lnTo>
                  <a:lnTo>
                    <a:pt x="61" y="688"/>
                  </a:lnTo>
                  <a:lnTo>
                    <a:pt x="42" y="666"/>
                  </a:lnTo>
                  <a:lnTo>
                    <a:pt x="29" y="637"/>
                  </a:lnTo>
                  <a:lnTo>
                    <a:pt x="17" y="601"/>
                  </a:lnTo>
                  <a:lnTo>
                    <a:pt x="8" y="560"/>
                  </a:lnTo>
                  <a:lnTo>
                    <a:pt x="1" y="509"/>
                  </a:lnTo>
                  <a:lnTo>
                    <a:pt x="0" y="453"/>
                  </a:lnTo>
                  <a:lnTo>
                    <a:pt x="3" y="391"/>
                  </a:lnTo>
                  <a:lnTo>
                    <a:pt x="12" y="338"/>
                  </a:lnTo>
                  <a:lnTo>
                    <a:pt x="25" y="294"/>
                  </a:lnTo>
                  <a:lnTo>
                    <a:pt x="42" y="256"/>
                  </a:lnTo>
                  <a:lnTo>
                    <a:pt x="66" y="227"/>
                  </a:lnTo>
                  <a:lnTo>
                    <a:pt x="94" y="207"/>
                  </a:lnTo>
                  <a:lnTo>
                    <a:pt x="126" y="193"/>
                  </a:lnTo>
                  <a:lnTo>
                    <a:pt x="162" y="190"/>
                  </a:lnTo>
                  <a:lnTo>
                    <a:pt x="187" y="191"/>
                  </a:lnTo>
                  <a:lnTo>
                    <a:pt x="211" y="198"/>
                  </a:lnTo>
                  <a:lnTo>
                    <a:pt x="232" y="210"/>
                  </a:lnTo>
                  <a:lnTo>
                    <a:pt x="251" y="227"/>
                  </a:lnTo>
                  <a:lnTo>
                    <a:pt x="251" y="50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1" name="Freeform 35"/>
            <p:cNvSpPr>
              <a:spLocks/>
            </p:cNvSpPr>
            <p:nvPr userDrawn="1"/>
          </p:nvSpPr>
          <p:spPr bwMode="auto">
            <a:xfrm>
              <a:off x="7095799" y="3985240"/>
              <a:ext cx="145072" cy="226984"/>
            </a:xfrm>
            <a:custGeom>
              <a:avLst/>
              <a:gdLst>
                <a:gd name="T0" fmla="*/ 101 w 147"/>
                <a:gd name="T1" fmla="*/ 0 h 230"/>
                <a:gd name="T2" fmla="*/ 123 w 147"/>
                <a:gd name="T3" fmla="*/ 1 h 230"/>
                <a:gd name="T4" fmla="*/ 147 w 147"/>
                <a:gd name="T5" fmla="*/ 10 h 230"/>
                <a:gd name="T6" fmla="*/ 114 w 147"/>
                <a:gd name="T7" fmla="*/ 15 h 230"/>
                <a:gd name="T8" fmla="*/ 87 w 147"/>
                <a:gd name="T9" fmla="*/ 27 h 230"/>
                <a:gd name="T10" fmla="*/ 68 w 147"/>
                <a:gd name="T11" fmla="*/ 42 h 230"/>
                <a:gd name="T12" fmla="*/ 56 w 147"/>
                <a:gd name="T13" fmla="*/ 65 h 230"/>
                <a:gd name="T14" fmla="*/ 49 w 147"/>
                <a:gd name="T15" fmla="*/ 90 h 230"/>
                <a:gd name="T16" fmla="*/ 49 w 147"/>
                <a:gd name="T17" fmla="*/ 119 h 230"/>
                <a:gd name="T18" fmla="*/ 54 w 147"/>
                <a:gd name="T19" fmla="*/ 153 h 230"/>
                <a:gd name="T20" fmla="*/ 65 w 147"/>
                <a:gd name="T21" fmla="*/ 191 h 230"/>
                <a:gd name="T22" fmla="*/ 82 w 147"/>
                <a:gd name="T23" fmla="*/ 230 h 230"/>
                <a:gd name="T24" fmla="*/ 46 w 147"/>
                <a:gd name="T25" fmla="*/ 198 h 230"/>
                <a:gd name="T26" fmla="*/ 22 w 147"/>
                <a:gd name="T27" fmla="*/ 167 h 230"/>
                <a:gd name="T28" fmla="*/ 7 w 147"/>
                <a:gd name="T29" fmla="*/ 138 h 230"/>
                <a:gd name="T30" fmla="*/ 0 w 147"/>
                <a:gd name="T31" fmla="*/ 109 h 230"/>
                <a:gd name="T32" fmla="*/ 0 w 147"/>
                <a:gd name="T33" fmla="*/ 83 h 230"/>
                <a:gd name="T34" fmla="*/ 7 w 147"/>
                <a:gd name="T35" fmla="*/ 59 h 230"/>
                <a:gd name="T36" fmla="*/ 19 w 147"/>
                <a:gd name="T37" fmla="*/ 41 h 230"/>
                <a:gd name="T38" fmla="*/ 36 w 147"/>
                <a:gd name="T39" fmla="*/ 24 h 230"/>
                <a:gd name="T40" fmla="*/ 54 w 147"/>
                <a:gd name="T41" fmla="*/ 12 h 230"/>
                <a:gd name="T42" fmla="*/ 77 w 147"/>
                <a:gd name="T43" fmla="*/ 3 h 230"/>
                <a:gd name="T44" fmla="*/ 101 w 147"/>
                <a:gd name="T4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" h="230">
                  <a:moveTo>
                    <a:pt x="101" y="0"/>
                  </a:moveTo>
                  <a:lnTo>
                    <a:pt x="123" y="1"/>
                  </a:lnTo>
                  <a:lnTo>
                    <a:pt x="147" y="10"/>
                  </a:lnTo>
                  <a:lnTo>
                    <a:pt x="114" y="15"/>
                  </a:lnTo>
                  <a:lnTo>
                    <a:pt x="87" y="27"/>
                  </a:lnTo>
                  <a:lnTo>
                    <a:pt x="68" y="42"/>
                  </a:lnTo>
                  <a:lnTo>
                    <a:pt x="56" y="65"/>
                  </a:lnTo>
                  <a:lnTo>
                    <a:pt x="49" y="90"/>
                  </a:lnTo>
                  <a:lnTo>
                    <a:pt x="49" y="119"/>
                  </a:lnTo>
                  <a:lnTo>
                    <a:pt x="54" y="153"/>
                  </a:lnTo>
                  <a:lnTo>
                    <a:pt x="65" y="191"/>
                  </a:lnTo>
                  <a:lnTo>
                    <a:pt x="82" y="230"/>
                  </a:lnTo>
                  <a:lnTo>
                    <a:pt x="46" y="198"/>
                  </a:lnTo>
                  <a:lnTo>
                    <a:pt x="22" y="167"/>
                  </a:lnTo>
                  <a:lnTo>
                    <a:pt x="7" y="138"/>
                  </a:lnTo>
                  <a:lnTo>
                    <a:pt x="0" y="109"/>
                  </a:lnTo>
                  <a:lnTo>
                    <a:pt x="0" y="83"/>
                  </a:lnTo>
                  <a:lnTo>
                    <a:pt x="7" y="59"/>
                  </a:lnTo>
                  <a:lnTo>
                    <a:pt x="19" y="41"/>
                  </a:lnTo>
                  <a:lnTo>
                    <a:pt x="36" y="24"/>
                  </a:lnTo>
                  <a:lnTo>
                    <a:pt x="54" y="12"/>
                  </a:lnTo>
                  <a:lnTo>
                    <a:pt x="77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2" name="Freeform 36"/>
            <p:cNvSpPr>
              <a:spLocks/>
            </p:cNvSpPr>
            <p:nvPr userDrawn="1"/>
          </p:nvSpPr>
          <p:spPr bwMode="auto">
            <a:xfrm>
              <a:off x="6993163" y="4006952"/>
              <a:ext cx="115466" cy="219089"/>
            </a:xfrm>
            <a:custGeom>
              <a:avLst/>
              <a:gdLst>
                <a:gd name="T0" fmla="*/ 71 w 117"/>
                <a:gd name="T1" fmla="*/ 0 h 222"/>
                <a:gd name="T2" fmla="*/ 94 w 117"/>
                <a:gd name="T3" fmla="*/ 3 h 222"/>
                <a:gd name="T4" fmla="*/ 117 w 117"/>
                <a:gd name="T5" fmla="*/ 12 h 222"/>
                <a:gd name="T6" fmla="*/ 90 w 117"/>
                <a:gd name="T7" fmla="*/ 15 h 222"/>
                <a:gd name="T8" fmla="*/ 68 w 117"/>
                <a:gd name="T9" fmla="*/ 24 h 222"/>
                <a:gd name="T10" fmla="*/ 54 w 117"/>
                <a:gd name="T11" fmla="*/ 36 h 222"/>
                <a:gd name="T12" fmla="*/ 46 w 117"/>
                <a:gd name="T13" fmla="*/ 53 h 222"/>
                <a:gd name="T14" fmla="*/ 44 w 117"/>
                <a:gd name="T15" fmla="*/ 73 h 222"/>
                <a:gd name="T16" fmla="*/ 46 w 117"/>
                <a:gd name="T17" fmla="*/ 96 h 222"/>
                <a:gd name="T18" fmla="*/ 54 w 117"/>
                <a:gd name="T19" fmla="*/ 123 h 222"/>
                <a:gd name="T20" fmla="*/ 65 w 117"/>
                <a:gd name="T21" fmla="*/ 154 h 222"/>
                <a:gd name="T22" fmla="*/ 78 w 117"/>
                <a:gd name="T23" fmla="*/ 186 h 222"/>
                <a:gd name="T24" fmla="*/ 95 w 117"/>
                <a:gd name="T25" fmla="*/ 222 h 222"/>
                <a:gd name="T26" fmla="*/ 56 w 117"/>
                <a:gd name="T27" fmla="*/ 188 h 222"/>
                <a:gd name="T28" fmla="*/ 29 w 117"/>
                <a:gd name="T29" fmla="*/ 154 h 222"/>
                <a:gd name="T30" fmla="*/ 10 w 117"/>
                <a:gd name="T31" fmla="*/ 123 h 222"/>
                <a:gd name="T32" fmla="*/ 1 w 117"/>
                <a:gd name="T33" fmla="*/ 94 h 222"/>
                <a:gd name="T34" fmla="*/ 0 w 117"/>
                <a:gd name="T35" fmla="*/ 68 h 222"/>
                <a:gd name="T36" fmla="*/ 5 w 117"/>
                <a:gd name="T37" fmla="*/ 46 h 222"/>
                <a:gd name="T38" fmla="*/ 15 w 117"/>
                <a:gd name="T39" fmla="*/ 27 h 222"/>
                <a:gd name="T40" fmla="*/ 30 w 117"/>
                <a:gd name="T41" fmla="*/ 14 h 222"/>
                <a:gd name="T42" fmla="*/ 49 w 117"/>
                <a:gd name="T43" fmla="*/ 5 h 222"/>
                <a:gd name="T44" fmla="*/ 71 w 117"/>
                <a:gd name="T4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22">
                  <a:moveTo>
                    <a:pt x="71" y="0"/>
                  </a:moveTo>
                  <a:lnTo>
                    <a:pt x="94" y="3"/>
                  </a:lnTo>
                  <a:lnTo>
                    <a:pt x="117" y="12"/>
                  </a:lnTo>
                  <a:lnTo>
                    <a:pt x="90" y="15"/>
                  </a:lnTo>
                  <a:lnTo>
                    <a:pt x="68" y="24"/>
                  </a:lnTo>
                  <a:lnTo>
                    <a:pt x="54" y="36"/>
                  </a:lnTo>
                  <a:lnTo>
                    <a:pt x="46" y="53"/>
                  </a:lnTo>
                  <a:lnTo>
                    <a:pt x="44" y="73"/>
                  </a:lnTo>
                  <a:lnTo>
                    <a:pt x="46" y="96"/>
                  </a:lnTo>
                  <a:lnTo>
                    <a:pt x="54" y="123"/>
                  </a:lnTo>
                  <a:lnTo>
                    <a:pt x="65" y="154"/>
                  </a:lnTo>
                  <a:lnTo>
                    <a:pt x="78" y="186"/>
                  </a:lnTo>
                  <a:lnTo>
                    <a:pt x="95" y="222"/>
                  </a:lnTo>
                  <a:lnTo>
                    <a:pt x="56" y="188"/>
                  </a:lnTo>
                  <a:lnTo>
                    <a:pt x="29" y="154"/>
                  </a:lnTo>
                  <a:lnTo>
                    <a:pt x="10" y="123"/>
                  </a:lnTo>
                  <a:lnTo>
                    <a:pt x="1" y="94"/>
                  </a:lnTo>
                  <a:lnTo>
                    <a:pt x="0" y="68"/>
                  </a:lnTo>
                  <a:lnTo>
                    <a:pt x="5" y="46"/>
                  </a:lnTo>
                  <a:lnTo>
                    <a:pt x="15" y="27"/>
                  </a:lnTo>
                  <a:lnTo>
                    <a:pt x="30" y="14"/>
                  </a:lnTo>
                  <a:lnTo>
                    <a:pt x="49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3" name="Freeform 37"/>
            <p:cNvSpPr>
              <a:spLocks/>
            </p:cNvSpPr>
            <p:nvPr userDrawn="1"/>
          </p:nvSpPr>
          <p:spPr bwMode="auto">
            <a:xfrm>
              <a:off x="7272452" y="3985240"/>
              <a:ext cx="145072" cy="226984"/>
            </a:xfrm>
            <a:custGeom>
              <a:avLst/>
              <a:gdLst>
                <a:gd name="T0" fmla="*/ 46 w 147"/>
                <a:gd name="T1" fmla="*/ 0 h 230"/>
                <a:gd name="T2" fmla="*/ 68 w 147"/>
                <a:gd name="T3" fmla="*/ 3 h 230"/>
                <a:gd name="T4" fmla="*/ 91 w 147"/>
                <a:gd name="T5" fmla="*/ 12 h 230"/>
                <a:gd name="T6" fmla="*/ 111 w 147"/>
                <a:gd name="T7" fmla="*/ 24 h 230"/>
                <a:gd name="T8" fmla="*/ 126 w 147"/>
                <a:gd name="T9" fmla="*/ 41 h 230"/>
                <a:gd name="T10" fmla="*/ 138 w 147"/>
                <a:gd name="T11" fmla="*/ 59 h 230"/>
                <a:gd name="T12" fmla="*/ 145 w 147"/>
                <a:gd name="T13" fmla="*/ 83 h 230"/>
                <a:gd name="T14" fmla="*/ 147 w 147"/>
                <a:gd name="T15" fmla="*/ 109 h 230"/>
                <a:gd name="T16" fmla="*/ 140 w 147"/>
                <a:gd name="T17" fmla="*/ 138 h 230"/>
                <a:gd name="T18" fmla="*/ 125 w 147"/>
                <a:gd name="T19" fmla="*/ 167 h 230"/>
                <a:gd name="T20" fmla="*/ 99 w 147"/>
                <a:gd name="T21" fmla="*/ 198 h 230"/>
                <a:gd name="T22" fmla="*/ 63 w 147"/>
                <a:gd name="T23" fmla="*/ 230 h 230"/>
                <a:gd name="T24" fmla="*/ 80 w 147"/>
                <a:gd name="T25" fmla="*/ 191 h 230"/>
                <a:gd name="T26" fmla="*/ 92 w 147"/>
                <a:gd name="T27" fmla="*/ 153 h 230"/>
                <a:gd name="T28" fmla="*/ 97 w 147"/>
                <a:gd name="T29" fmla="*/ 119 h 230"/>
                <a:gd name="T30" fmla="*/ 97 w 147"/>
                <a:gd name="T31" fmla="*/ 90 h 230"/>
                <a:gd name="T32" fmla="*/ 91 w 147"/>
                <a:gd name="T33" fmla="*/ 65 h 230"/>
                <a:gd name="T34" fmla="*/ 77 w 147"/>
                <a:gd name="T35" fmla="*/ 42 h 230"/>
                <a:gd name="T36" fmla="*/ 58 w 147"/>
                <a:gd name="T37" fmla="*/ 27 h 230"/>
                <a:gd name="T38" fmla="*/ 33 w 147"/>
                <a:gd name="T39" fmla="*/ 15 h 230"/>
                <a:gd name="T40" fmla="*/ 0 w 147"/>
                <a:gd name="T41" fmla="*/ 10 h 230"/>
                <a:gd name="T42" fmla="*/ 22 w 147"/>
                <a:gd name="T43" fmla="*/ 1 h 230"/>
                <a:gd name="T44" fmla="*/ 46 w 147"/>
                <a:gd name="T4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" h="230">
                  <a:moveTo>
                    <a:pt x="46" y="0"/>
                  </a:moveTo>
                  <a:lnTo>
                    <a:pt x="68" y="3"/>
                  </a:lnTo>
                  <a:lnTo>
                    <a:pt x="91" y="12"/>
                  </a:lnTo>
                  <a:lnTo>
                    <a:pt x="111" y="24"/>
                  </a:lnTo>
                  <a:lnTo>
                    <a:pt x="126" y="41"/>
                  </a:lnTo>
                  <a:lnTo>
                    <a:pt x="138" y="59"/>
                  </a:lnTo>
                  <a:lnTo>
                    <a:pt x="145" y="83"/>
                  </a:lnTo>
                  <a:lnTo>
                    <a:pt x="147" y="109"/>
                  </a:lnTo>
                  <a:lnTo>
                    <a:pt x="140" y="138"/>
                  </a:lnTo>
                  <a:lnTo>
                    <a:pt x="125" y="167"/>
                  </a:lnTo>
                  <a:lnTo>
                    <a:pt x="99" y="198"/>
                  </a:lnTo>
                  <a:lnTo>
                    <a:pt x="63" y="230"/>
                  </a:lnTo>
                  <a:lnTo>
                    <a:pt x="80" y="191"/>
                  </a:lnTo>
                  <a:lnTo>
                    <a:pt x="92" y="153"/>
                  </a:lnTo>
                  <a:lnTo>
                    <a:pt x="97" y="119"/>
                  </a:lnTo>
                  <a:lnTo>
                    <a:pt x="97" y="90"/>
                  </a:lnTo>
                  <a:lnTo>
                    <a:pt x="91" y="65"/>
                  </a:lnTo>
                  <a:lnTo>
                    <a:pt x="77" y="42"/>
                  </a:lnTo>
                  <a:lnTo>
                    <a:pt x="58" y="27"/>
                  </a:lnTo>
                  <a:lnTo>
                    <a:pt x="33" y="15"/>
                  </a:lnTo>
                  <a:lnTo>
                    <a:pt x="0" y="10"/>
                  </a:lnTo>
                  <a:lnTo>
                    <a:pt x="22" y="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4" name="Freeform 38"/>
            <p:cNvSpPr>
              <a:spLocks/>
            </p:cNvSpPr>
            <p:nvPr userDrawn="1"/>
          </p:nvSpPr>
          <p:spPr bwMode="auto">
            <a:xfrm>
              <a:off x="7402721" y="4006952"/>
              <a:ext cx="117439" cy="219089"/>
            </a:xfrm>
            <a:custGeom>
              <a:avLst/>
              <a:gdLst>
                <a:gd name="T0" fmla="*/ 46 w 119"/>
                <a:gd name="T1" fmla="*/ 0 h 222"/>
                <a:gd name="T2" fmla="*/ 68 w 119"/>
                <a:gd name="T3" fmla="*/ 5 h 222"/>
                <a:gd name="T4" fmla="*/ 87 w 119"/>
                <a:gd name="T5" fmla="*/ 14 h 222"/>
                <a:gd name="T6" fmla="*/ 102 w 119"/>
                <a:gd name="T7" fmla="*/ 27 h 222"/>
                <a:gd name="T8" fmla="*/ 114 w 119"/>
                <a:gd name="T9" fmla="*/ 46 h 222"/>
                <a:gd name="T10" fmla="*/ 119 w 119"/>
                <a:gd name="T11" fmla="*/ 68 h 222"/>
                <a:gd name="T12" fmla="*/ 117 w 119"/>
                <a:gd name="T13" fmla="*/ 94 h 222"/>
                <a:gd name="T14" fmla="*/ 107 w 119"/>
                <a:gd name="T15" fmla="*/ 123 h 222"/>
                <a:gd name="T16" fmla="*/ 90 w 119"/>
                <a:gd name="T17" fmla="*/ 154 h 222"/>
                <a:gd name="T18" fmla="*/ 61 w 119"/>
                <a:gd name="T19" fmla="*/ 188 h 222"/>
                <a:gd name="T20" fmla="*/ 22 w 119"/>
                <a:gd name="T21" fmla="*/ 222 h 222"/>
                <a:gd name="T22" fmla="*/ 39 w 119"/>
                <a:gd name="T23" fmla="*/ 186 h 222"/>
                <a:gd name="T24" fmla="*/ 52 w 119"/>
                <a:gd name="T25" fmla="*/ 154 h 222"/>
                <a:gd name="T26" fmla="*/ 64 w 119"/>
                <a:gd name="T27" fmla="*/ 123 h 222"/>
                <a:gd name="T28" fmla="*/ 71 w 119"/>
                <a:gd name="T29" fmla="*/ 96 h 222"/>
                <a:gd name="T30" fmla="*/ 73 w 119"/>
                <a:gd name="T31" fmla="*/ 73 h 222"/>
                <a:gd name="T32" fmla="*/ 71 w 119"/>
                <a:gd name="T33" fmla="*/ 53 h 222"/>
                <a:gd name="T34" fmla="*/ 63 w 119"/>
                <a:gd name="T35" fmla="*/ 36 h 222"/>
                <a:gd name="T36" fmla="*/ 49 w 119"/>
                <a:gd name="T37" fmla="*/ 24 h 222"/>
                <a:gd name="T38" fmla="*/ 29 w 119"/>
                <a:gd name="T39" fmla="*/ 15 h 222"/>
                <a:gd name="T40" fmla="*/ 0 w 119"/>
                <a:gd name="T41" fmla="*/ 12 h 222"/>
                <a:gd name="T42" fmla="*/ 23 w 119"/>
                <a:gd name="T43" fmla="*/ 3 h 222"/>
                <a:gd name="T44" fmla="*/ 46 w 119"/>
                <a:gd name="T4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" h="222">
                  <a:moveTo>
                    <a:pt x="46" y="0"/>
                  </a:moveTo>
                  <a:lnTo>
                    <a:pt x="68" y="5"/>
                  </a:lnTo>
                  <a:lnTo>
                    <a:pt x="87" y="14"/>
                  </a:lnTo>
                  <a:lnTo>
                    <a:pt x="102" y="27"/>
                  </a:lnTo>
                  <a:lnTo>
                    <a:pt x="114" y="46"/>
                  </a:lnTo>
                  <a:lnTo>
                    <a:pt x="119" y="68"/>
                  </a:lnTo>
                  <a:lnTo>
                    <a:pt x="117" y="94"/>
                  </a:lnTo>
                  <a:lnTo>
                    <a:pt x="107" y="123"/>
                  </a:lnTo>
                  <a:lnTo>
                    <a:pt x="90" y="154"/>
                  </a:lnTo>
                  <a:lnTo>
                    <a:pt x="61" y="188"/>
                  </a:lnTo>
                  <a:lnTo>
                    <a:pt x="22" y="222"/>
                  </a:lnTo>
                  <a:lnTo>
                    <a:pt x="39" y="186"/>
                  </a:lnTo>
                  <a:lnTo>
                    <a:pt x="52" y="154"/>
                  </a:lnTo>
                  <a:lnTo>
                    <a:pt x="64" y="123"/>
                  </a:lnTo>
                  <a:lnTo>
                    <a:pt x="71" y="96"/>
                  </a:lnTo>
                  <a:lnTo>
                    <a:pt x="73" y="73"/>
                  </a:lnTo>
                  <a:lnTo>
                    <a:pt x="71" y="53"/>
                  </a:lnTo>
                  <a:lnTo>
                    <a:pt x="63" y="36"/>
                  </a:lnTo>
                  <a:lnTo>
                    <a:pt x="49" y="24"/>
                  </a:lnTo>
                  <a:lnTo>
                    <a:pt x="29" y="15"/>
                  </a:lnTo>
                  <a:lnTo>
                    <a:pt x="0" y="12"/>
                  </a:lnTo>
                  <a:lnTo>
                    <a:pt x="23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5" name="Freeform 39"/>
            <p:cNvSpPr>
              <a:spLocks noEditPoints="1"/>
            </p:cNvSpPr>
            <p:nvPr userDrawn="1"/>
          </p:nvSpPr>
          <p:spPr bwMode="auto">
            <a:xfrm>
              <a:off x="7224095" y="3995109"/>
              <a:ext cx="60200" cy="202311"/>
            </a:xfrm>
            <a:custGeom>
              <a:avLst/>
              <a:gdLst>
                <a:gd name="T0" fmla="*/ 30 w 61"/>
                <a:gd name="T1" fmla="*/ 0 h 205"/>
                <a:gd name="T2" fmla="*/ 39 w 61"/>
                <a:gd name="T3" fmla="*/ 3 h 205"/>
                <a:gd name="T4" fmla="*/ 47 w 61"/>
                <a:gd name="T5" fmla="*/ 10 h 205"/>
                <a:gd name="T6" fmla="*/ 54 w 61"/>
                <a:gd name="T7" fmla="*/ 22 h 205"/>
                <a:gd name="T8" fmla="*/ 59 w 61"/>
                <a:gd name="T9" fmla="*/ 39 h 205"/>
                <a:gd name="T10" fmla="*/ 61 w 61"/>
                <a:gd name="T11" fmla="*/ 61 h 205"/>
                <a:gd name="T12" fmla="*/ 59 w 61"/>
                <a:gd name="T13" fmla="*/ 87 h 205"/>
                <a:gd name="T14" fmla="*/ 54 w 61"/>
                <a:gd name="T15" fmla="*/ 121 h 205"/>
                <a:gd name="T16" fmla="*/ 44 w 61"/>
                <a:gd name="T17" fmla="*/ 159 h 205"/>
                <a:gd name="T18" fmla="*/ 30 w 61"/>
                <a:gd name="T19" fmla="*/ 205 h 205"/>
                <a:gd name="T20" fmla="*/ 15 w 61"/>
                <a:gd name="T21" fmla="*/ 159 h 205"/>
                <a:gd name="T22" fmla="*/ 6 w 61"/>
                <a:gd name="T23" fmla="*/ 121 h 205"/>
                <a:gd name="T24" fmla="*/ 0 w 61"/>
                <a:gd name="T25" fmla="*/ 87 h 205"/>
                <a:gd name="T26" fmla="*/ 0 w 61"/>
                <a:gd name="T27" fmla="*/ 61 h 205"/>
                <a:gd name="T28" fmla="*/ 1 w 61"/>
                <a:gd name="T29" fmla="*/ 39 h 205"/>
                <a:gd name="T30" fmla="*/ 5 w 61"/>
                <a:gd name="T31" fmla="*/ 22 h 205"/>
                <a:gd name="T32" fmla="*/ 12 w 61"/>
                <a:gd name="T33" fmla="*/ 10 h 205"/>
                <a:gd name="T34" fmla="*/ 20 w 61"/>
                <a:gd name="T35" fmla="*/ 3 h 205"/>
                <a:gd name="T36" fmla="*/ 30 w 61"/>
                <a:gd name="T37" fmla="*/ 0 h 205"/>
                <a:gd name="T38" fmla="*/ 30 w 61"/>
                <a:gd name="T39" fmla="*/ 0 h 205"/>
                <a:gd name="T40" fmla="*/ 30 w 61"/>
                <a:gd name="T41" fmla="*/ 0 h 205"/>
                <a:gd name="T42" fmla="*/ 30 w 61"/>
                <a:gd name="T43" fmla="*/ 0 h 205"/>
                <a:gd name="T44" fmla="*/ 30 w 61"/>
                <a:gd name="T4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205">
                  <a:moveTo>
                    <a:pt x="30" y="0"/>
                  </a:moveTo>
                  <a:lnTo>
                    <a:pt x="39" y="3"/>
                  </a:lnTo>
                  <a:lnTo>
                    <a:pt x="47" y="10"/>
                  </a:lnTo>
                  <a:lnTo>
                    <a:pt x="54" y="22"/>
                  </a:lnTo>
                  <a:lnTo>
                    <a:pt x="59" y="39"/>
                  </a:lnTo>
                  <a:lnTo>
                    <a:pt x="61" y="61"/>
                  </a:lnTo>
                  <a:lnTo>
                    <a:pt x="59" y="87"/>
                  </a:lnTo>
                  <a:lnTo>
                    <a:pt x="54" y="121"/>
                  </a:lnTo>
                  <a:lnTo>
                    <a:pt x="44" y="159"/>
                  </a:lnTo>
                  <a:lnTo>
                    <a:pt x="30" y="205"/>
                  </a:lnTo>
                  <a:lnTo>
                    <a:pt x="15" y="159"/>
                  </a:lnTo>
                  <a:lnTo>
                    <a:pt x="6" y="121"/>
                  </a:lnTo>
                  <a:lnTo>
                    <a:pt x="0" y="87"/>
                  </a:lnTo>
                  <a:lnTo>
                    <a:pt x="0" y="61"/>
                  </a:lnTo>
                  <a:lnTo>
                    <a:pt x="1" y="39"/>
                  </a:lnTo>
                  <a:lnTo>
                    <a:pt x="5" y="22"/>
                  </a:lnTo>
                  <a:lnTo>
                    <a:pt x="12" y="10"/>
                  </a:lnTo>
                  <a:lnTo>
                    <a:pt x="20" y="3"/>
                  </a:lnTo>
                  <a:lnTo>
                    <a:pt x="30" y="0"/>
                  </a:lnTo>
                  <a:close/>
                  <a:moveTo>
                    <a:pt x="30" y="0"/>
                  </a:move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6" name="Freeform 40"/>
            <p:cNvSpPr>
              <a:spLocks noEditPoints="1"/>
            </p:cNvSpPr>
            <p:nvPr userDrawn="1"/>
          </p:nvSpPr>
          <p:spPr bwMode="auto">
            <a:xfrm>
              <a:off x="7086917" y="4228014"/>
              <a:ext cx="332580" cy="45397"/>
            </a:xfrm>
            <a:custGeom>
              <a:avLst/>
              <a:gdLst>
                <a:gd name="T0" fmla="*/ 169 w 337"/>
                <a:gd name="T1" fmla="*/ 46 h 46"/>
                <a:gd name="T2" fmla="*/ 169 w 337"/>
                <a:gd name="T3" fmla="*/ 46 h 46"/>
                <a:gd name="T4" fmla="*/ 169 w 337"/>
                <a:gd name="T5" fmla="*/ 46 h 46"/>
                <a:gd name="T6" fmla="*/ 169 w 337"/>
                <a:gd name="T7" fmla="*/ 46 h 46"/>
                <a:gd name="T8" fmla="*/ 169 w 337"/>
                <a:gd name="T9" fmla="*/ 0 h 46"/>
                <a:gd name="T10" fmla="*/ 212 w 337"/>
                <a:gd name="T11" fmla="*/ 1 h 46"/>
                <a:gd name="T12" fmla="*/ 248 w 337"/>
                <a:gd name="T13" fmla="*/ 5 h 46"/>
                <a:gd name="T14" fmla="*/ 280 w 337"/>
                <a:gd name="T15" fmla="*/ 10 h 46"/>
                <a:gd name="T16" fmla="*/ 304 w 337"/>
                <a:gd name="T17" fmla="*/ 15 h 46"/>
                <a:gd name="T18" fmla="*/ 323 w 337"/>
                <a:gd name="T19" fmla="*/ 20 h 46"/>
                <a:gd name="T20" fmla="*/ 333 w 337"/>
                <a:gd name="T21" fmla="*/ 24 h 46"/>
                <a:gd name="T22" fmla="*/ 337 w 337"/>
                <a:gd name="T23" fmla="*/ 24 h 46"/>
                <a:gd name="T24" fmla="*/ 333 w 337"/>
                <a:gd name="T25" fmla="*/ 25 h 46"/>
                <a:gd name="T26" fmla="*/ 320 w 337"/>
                <a:gd name="T27" fmla="*/ 27 h 46"/>
                <a:gd name="T28" fmla="*/ 301 w 337"/>
                <a:gd name="T29" fmla="*/ 32 h 46"/>
                <a:gd name="T30" fmla="*/ 279 w 337"/>
                <a:gd name="T31" fmla="*/ 36 h 46"/>
                <a:gd name="T32" fmla="*/ 251 w 337"/>
                <a:gd name="T33" fmla="*/ 39 h 46"/>
                <a:gd name="T34" fmla="*/ 222 w 337"/>
                <a:gd name="T35" fmla="*/ 42 h 46"/>
                <a:gd name="T36" fmla="*/ 195 w 337"/>
                <a:gd name="T37" fmla="*/ 46 h 46"/>
                <a:gd name="T38" fmla="*/ 169 w 337"/>
                <a:gd name="T39" fmla="*/ 46 h 46"/>
                <a:gd name="T40" fmla="*/ 142 w 337"/>
                <a:gd name="T41" fmla="*/ 46 h 46"/>
                <a:gd name="T42" fmla="*/ 115 w 337"/>
                <a:gd name="T43" fmla="*/ 42 h 46"/>
                <a:gd name="T44" fmla="*/ 86 w 337"/>
                <a:gd name="T45" fmla="*/ 39 h 46"/>
                <a:gd name="T46" fmla="*/ 60 w 337"/>
                <a:gd name="T47" fmla="*/ 36 h 46"/>
                <a:gd name="T48" fmla="*/ 36 w 337"/>
                <a:gd name="T49" fmla="*/ 32 h 46"/>
                <a:gd name="T50" fmla="*/ 17 w 337"/>
                <a:gd name="T51" fmla="*/ 27 h 46"/>
                <a:gd name="T52" fmla="*/ 4 w 337"/>
                <a:gd name="T53" fmla="*/ 25 h 46"/>
                <a:gd name="T54" fmla="*/ 0 w 337"/>
                <a:gd name="T55" fmla="*/ 24 h 46"/>
                <a:gd name="T56" fmla="*/ 4 w 337"/>
                <a:gd name="T57" fmla="*/ 24 h 46"/>
                <a:gd name="T58" fmla="*/ 16 w 337"/>
                <a:gd name="T59" fmla="*/ 20 h 46"/>
                <a:gd name="T60" fmla="*/ 33 w 337"/>
                <a:gd name="T61" fmla="*/ 15 h 46"/>
                <a:gd name="T62" fmla="*/ 58 w 337"/>
                <a:gd name="T63" fmla="*/ 10 h 46"/>
                <a:gd name="T64" fmla="*/ 89 w 337"/>
                <a:gd name="T65" fmla="*/ 5 h 46"/>
                <a:gd name="T66" fmla="*/ 127 w 337"/>
                <a:gd name="T67" fmla="*/ 1 h 46"/>
                <a:gd name="T68" fmla="*/ 169 w 337"/>
                <a:gd name="T69" fmla="*/ 0 h 46"/>
                <a:gd name="T70" fmla="*/ 169 w 337"/>
                <a:gd name="T71" fmla="*/ 0 h 46"/>
                <a:gd name="T72" fmla="*/ 169 w 337"/>
                <a:gd name="T73" fmla="*/ 0 h 46"/>
                <a:gd name="T74" fmla="*/ 169 w 337"/>
                <a:gd name="T75" fmla="*/ 0 h 46"/>
                <a:gd name="T76" fmla="*/ 169 w 337"/>
                <a:gd name="T7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7" h="46">
                  <a:moveTo>
                    <a:pt x="169" y="46"/>
                  </a:moveTo>
                  <a:lnTo>
                    <a:pt x="169" y="46"/>
                  </a:lnTo>
                  <a:lnTo>
                    <a:pt x="169" y="46"/>
                  </a:lnTo>
                  <a:lnTo>
                    <a:pt x="169" y="46"/>
                  </a:lnTo>
                  <a:close/>
                  <a:moveTo>
                    <a:pt x="169" y="0"/>
                  </a:moveTo>
                  <a:lnTo>
                    <a:pt x="212" y="1"/>
                  </a:lnTo>
                  <a:lnTo>
                    <a:pt x="248" y="5"/>
                  </a:lnTo>
                  <a:lnTo>
                    <a:pt x="280" y="10"/>
                  </a:lnTo>
                  <a:lnTo>
                    <a:pt x="304" y="15"/>
                  </a:lnTo>
                  <a:lnTo>
                    <a:pt x="323" y="20"/>
                  </a:lnTo>
                  <a:lnTo>
                    <a:pt x="333" y="24"/>
                  </a:lnTo>
                  <a:lnTo>
                    <a:pt x="337" y="24"/>
                  </a:lnTo>
                  <a:lnTo>
                    <a:pt x="333" y="25"/>
                  </a:lnTo>
                  <a:lnTo>
                    <a:pt x="320" y="27"/>
                  </a:lnTo>
                  <a:lnTo>
                    <a:pt x="301" y="32"/>
                  </a:lnTo>
                  <a:lnTo>
                    <a:pt x="279" y="36"/>
                  </a:lnTo>
                  <a:lnTo>
                    <a:pt x="251" y="39"/>
                  </a:lnTo>
                  <a:lnTo>
                    <a:pt x="222" y="42"/>
                  </a:lnTo>
                  <a:lnTo>
                    <a:pt x="195" y="46"/>
                  </a:lnTo>
                  <a:lnTo>
                    <a:pt x="169" y="46"/>
                  </a:lnTo>
                  <a:lnTo>
                    <a:pt x="142" y="46"/>
                  </a:lnTo>
                  <a:lnTo>
                    <a:pt x="115" y="42"/>
                  </a:lnTo>
                  <a:lnTo>
                    <a:pt x="86" y="39"/>
                  </a:lnTo>
                  <a:lnTo>
                    <a:pt x="60" y="36"/>
                  </a:lnTo>
                  <a:lnTo>
                    <a:pt x="36" y="32"/>
                  </a:lnTo>
                  <a:lnTo>
                    <a:pt x="17" y="27"/>
                  </a:lnTo>
                  <a:lnTo>
                    <a:pt x="4" y="25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16" y="20"/>
                  </a:lnTo>
                  <a:lnTo>
                    <a:pt x="33" y="15"/>
                  </a:lnTo>
                  <a:lnTo>
                    <a:pt x="58" y="10"/>
                  </a:lnTo>
                  <a:lnTo>
                    <a:pt x="89" y="5"/>
                  </a:lnTo>
                  <a:lnTo>
                    <a:pt x="127" y="1"/>
                  </a:lnTo>
                  <a:lnTo>
                    <a:pt x="169" y="0"/>
                  </a:lnTo>
                  <a:close/>
                  <a:moveTo>
                    <a:pt x="169" y="0"/>
                  </a:moveTo>
                  <a:lnTo>
                    <a:pt x="169" y="0"/>
                  </a:lnTo>
                  <a:lnTo>
                    <a:pt x="169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7" name="Freeform 41"/>
            <p:cNvSpPr>
              <a:spLocks/>
            </p:cNvSpPr>
            <p:nvPr userDrawn="1"/>
          </p:nvSpPr>
          <p:spPr bwMode="auto">
            <a:xfrm>
              <a:off x="7206331" y="3868788"/>
              <a:ext cx="104610" cy="99675"/>
            </a:xfrm>
            <a:custGeom>
              <a:avLst/>
              <a:gdLst>
                <a:gd name="T0" fmla="*/ 35 w 106"/>
                <a:gd name="T1" fmla="*/ 0 h 101"/>
                <a:gd name="T2" fmla="*/ 74 w 106"/>
                <a:gd name="T3" fmla="*/ 0 h 101"/>
                <a:gd name="T4" fmla="*/ 69 w 106"/>
                <a:gd name="T5" fmla="*/ 37 h 101"/>
                <a:gd name="T6" fmla="*/ 70 w 106"/>
                <a:gd name="T7" fmla="*/ 37 h 101"/>
                <a:gd name="T8" fmla="*/ 106 w 106"/>
                <a:gd name="T9" fmla="*/ 34 h 101"/>
                <a:gd name="T10" fmla="*/ 106 w 106"/>
                <a:gd name="T11" fmla="*/ 73 h 101"/>
                <a:gd name="T12" fmla="*/ 70 w 106"/>
                <a:gd name="T13" fmla="*/ 70 h 101"/>
                <a:gd name="T14" fmla="*/ 69 w 106"/>
                <a:gd name="T15" fmla="*/ 72 h 101"/>
                <a:gd name="T16" fmla="*/ 67 w 106"/>
                <a:gd name="T17" fmla="*/ 101 h 101"/>
                <a:gd name="T18" fmla="*/ 40 w 106"/>
                <a:gd name="T19" fmla="*/ 101 h 101"/>
                <a:gd name="T20" fmla="*/ 38 w 106"/>
                <a:gd name="T21" fmla="*/ 72 h 101"/>
                <a:gd name="T22" fmla="*/ 36 w 106"/>
                <a:gd name="T23" fmla="*/ 70 h 101"/>
                <a:gd name="T24" fmla="*/ 0 w 106"/>
                <a:gd name="T25" fmla="*/ 73 h 101"/>
                <a:gd name="T26" fmla="*/ 0 w 106"/>
                <a:gd name="T27" fmla="*/ 34 h 101"/>
                <a:gd name="T28" fmla="*/ 36 w 106"/>
                <a:gd name="T29" fmla="*/ 37 h 101"/>
                <a:gd name="T30" fmla="*/ 38 w 106"/>
                <a:gd name="T31" fmla="*/ 37 h 101"/>
                <a:gd name="T32" fmla="*/ 35 w 106"/>
                <a:gd name="T3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101">
                  <a:moveTo>
                    <a:pt x="35" y="0"/>
                  </a:moveTo>
                  <a:lnTo>
                    <a:pt x="74" y="0"/>
                  </a:lnTo>
                  <a:lnTo>
                    <a:pt x="69" y="37"/>
                  </a:lnTo>
                  <a:lnTo>
                    <a:pt x="70" y="37"/>
                  </a:lnTo>
                  <a:lnTo>
                    <a:pt x="106" y="34"/>
                  </a:lnTo>
                  <a:lnTo>
                    <a:pt x="106" y="73"/>
                  </a:lnTo>
                  <a:lnTo>
                    <a:pt x="70" y="70"/>
                  </a:lnTo>
                  <a:lnTo>
                    <a:pt x="69" y="72"/>
                  </a:lnTo>
                  <a:lnTo>
                    <a:pt x="67" y="101"/>
                  </a:lnTo>
                  <a:lnTo>
                    <a:pt x="40" y="101"/>
                  </a:lnTo>
                  <a:lnTo>
                    <a:pt x="38" y="72"/>
                  </a:lnTo>
                  <a:lnTo>
                    <a:pt x="36" y="70"/>
                  </a:lnTo>
                  <a:lnTo>
                    <a:pt x="0" y="73"/>
                  </a:lnTo>
                  <a:lnTo>
                    <a:pt x="0" y="34"/>
                  </a:lnTo>
                  <a:lnTo>
                    <a:pt x="36" y="37"/>
                  </a:lnTo>
                  <a:lnTo>
                    <a:pt x="38" y="3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87432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68" r:id="rId3"/>
    <p:sldLayoutId id="2147483666" r:id="rId4"/>
    <p:sldLayoutId id="2147483652" r:id="rId5"/>
    <p:sldLayoutId id="2147483651" r:id="rId6"/>
    <p:sldLayoutId id="2147483653" r:id="rId7"/>
    <p:sldLayoutId id="2147483665" r:id="rId8"/>
    <p:sldLayoutId id="2147483662" r:id="rId9"/>
    <p:sldLayoutId id="2147483657" r:id="rId10"/>
    <p:sldLayoutId id="2147483667" r:id="rId11"/>
    <p:sldLayoutId id="2147483658" r:id="rId12"/>
    <p:sldLayoutId id="2147483660" r:id="rId13"/>
    <p:sldLayoutId id="2147483659" r:id="rId14"/>
    <p:sldLayoutId id="2147483661" r:id="rId15"/>
    <p:sldLayoutId id="214748366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3400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 baseline="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i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7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00" indent="-2587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60779F15-A8C3-4829-A446-71CFF5F6DBD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"/>
          <a:stretch/>
        </p:blipFill>
        <p:spPr>
          <a:xfrm>
            <a:off x="13144" y="0"/>
            <a:ext cx="12178856" cy="6858000"/>
          </a:xfrm>
        </p:spPr>
      </p:pic>
      <p:sp>
        <p:nvSpPr>
          <p:cNvPr id="36" name="Tijdelijke aanduiding voor tekst 3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37" name="Tijdelijke aanduiding voor tekst 3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25" name="Titel 24"/>
          <p:cNvSpPr>
            <a:spLocks noGrp="1"/>
          </p:cNvSpPr>
          <p:nvPr>
            <p:ph type="title"/>
          </p:nvPr>
        </p:nvSpPr>
        <p:spPr>
          <a:xfrm>
            <a:off x="531339" y="531341"/>
            <a:ext cx="8278831" cy="496565"/>
          </a:xfrm>
        </p:spPr>
        <p:txBody>
          <a:bodyPr/>
          <a:lstStyle/>
          <a:p>
            <a:r>
              <a:rPr lang="nl-NL" dirty="0"/>
              <a:t>Workshop snoekvissen – </a:t>
            </a:r>
            <a:r>
              <a:rPr lang="nl-NL" dirty="0">
                <a:solidFill>
                  <a:schemeClr val="accent2"/>
                </a:solidFill>
              </a:rPr>
              <a:t>met kunstaas</a:t>
            </a:r>
          </a:p>
        </p:txBody>
      </p:sp>
    </p:spTree>
    <p:extLst>
      <p:ext uri="{BB962C8B-B14F-4D97-AF65-F5344CB8AC3E}">
        <p14:creationId xmlns:p14="http://schemas.microsoft.com/office/powerpoint/2010/main" val="297265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bestanden\Communicatie en Educatie\Cursussen\Jeugdcursus Snoekvissen\Streetfishing Utrecht (123) (Large).jpg">
            <a:extLst>
              <a:ext uri="{FF2B5EF4-FFF2-40B4-BE49-F238E27FC236}">
                <a16:creationId xmlns:a16="http://schemas.microsoft.com/office/drawing/2014/main" id="{C171924B-1596-4FE9-8916-987A401C173A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Altijd actief vissen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10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16037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Afbeelding met buiten, person, water, boot&#10;&#10;Automatisch gegenereerde beschrijving">
            <a:extLst>
              <a:ext uri="{FF2B5EF4-FFF2-40B4-BE49-F238E27FC236}">
                <a16:creationId xmlns:a16="http://schemas.microsoft.com/office/drawing/2014/main" id="{2AA7FF52-4B4B-4192-AEC4-B44A7558469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>
            <a:fillRect/>
          </a:stretch>
        </p:blipFill>
        <p:spPr/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Singels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11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8239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Afbeelding met buiten, natuur, gras, water&#10;&#10;Automatisch gegenereerde beschrijving">
            <a:extLst>
              <a:ext uri="{FF2B5EF4-FFF2-40B4-BE49-F238E27FC236}">
                <a16:creationId xmlns:a16="http://schemas.microsoft.com/office/drawing/2014/main" id="{286AD1C4-5F43-4F90-BB8C-81F8AD96648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>
            <a:fillRect/>
          </a:stretch>
        </p:blipFill>
        <p:spPr/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Sloten en weteringen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12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41575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Afbeelding met water, buiten, boot, gebouw&#10;&#10;Automatisch gegenereerde beschrijving">
            <a:extLst>
              <a:ext uri="{FF2B5EF4-FFF2-40B4-BE49-F238E27FC236}">
                <a16:creationId xmlns:a16="http://schemas.microsoft.com/office/drawing/2014/main" id="{A1AB9759-1B39-445E-AE04-09E4EA6B908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>
            <a:fillRect/>
          </a:stretch>
        </p:blipFill>
        <p:spPr/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531340" y="531341"/>
            <a:ext cx="4809917" cy="496565"/>
          </a:xfrm>
        </p:spPr>
        <p:txBody>
          <a:bodyPr/>
          <a:lstStyle/>
          <a:p>
            <a:r>
              <a:rPr lang="nl-NL" dirty="0"/>
              <a:t>Vaarten en kanalen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13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5051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:\bestanden\Communicatie en Educatie\Gedrukte Media\Folders en Brochures\Vissen doe je zo\Vissen met kunstaas\Foto's kunstaasvissen\12.JPG">
            <a:extLst>
              <a:ext uri="{FF2B5EF4-FFF2-40B4-BE49-F238E27FC236}">
                <a16:creationId xmlns:a16="http://schemas.microsoft.com/office/drawing/2014/main" id="{B9CCBE5E-0D09-4CEA-9A73-78946CE0DA99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Polderweteringen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14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59103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:\bestanden\Communicatie en Educatie\Cursussen\Jeugdcursus Snoekvissen\foto's presentatie\13 (Large).JPG">
            <a:extLst>
              <a:ext uri="{FF2B5EF4-FFF2-40B4-BE49-F238E27FC236}">
                <a16:creationId xmlns:a16="http://schemas.microsoft.com/office/drawing/2014/main" id="{3C070321-1282-4CBF-832C-7402008F635B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89"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Hotspots: bruggen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15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84140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Afbeelding met water&#10;&#10;Automatisch gegenereerde beschrijving">
            <a:extLst>
              <a:ext uri="{FF2B5EF4-FFF2-40B4-BE49-F238E27FC236}">
                <a16:creationId xmlns:a16="http://schemas.microsoft.com/office/drawing/2014/main" id="{974E93AF-D853-44CC-B56A-7A6C7C6A313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>
            <a:fillRect/>
          </a:stretch>
        </p:blipFill>
        <p:spPr/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Hotspots: overhangende takken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16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45677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M:\bestanden\Communicatie en Educatie\Cursussen\Jeugdcursus Karpervissen\27 (Large).jpg">
            <a:extLst>
              <a:ext uri="{FF2B5EF4-FFF2-40B4-BE49-F238E27FC236}">
                <a16:creationId xmlns:a16="http://schemas.microsoft.com/office/drawing/2014/main" id="{765639C0-96C7-40D1-A6B8-21EB9281FA6D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Hotspots: duikers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17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24845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Afbeelding met gras, water, natuur, koe&#10;&#10;Automatisch gegenereerde beschrijving">
            <a:extLst>
              <a:ext uri="{FF2B5EF4-FFF2-40B4-BE49-F238E27FC236}">
                <a16:creationId xmlns:a16="http://schemas.microsoft.com/office/drawing/2014/main" id="{64E9AD52-061A-4E06-A382-9CDE12EE4FD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Hotspots: zijsloten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18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61373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Afbeelding met natuur, water, vijver, gras&#10;&#10;Automatisch gegenereerde beschrijving">
            <a:extLst>
              <a:ext uri="{FF2B5EF4-FFF2-40B4-BE49-F238E27FC236}">
                <a16:creationId xmlns:a16="http://schemas.microsoft.com/office/drawing/2014/main" id="{EC8E48A5-D16A-4C13-990E-E30A320F883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>
            <a:fillRect/>
          </a:stretch>
        </p:blipFill>
        <p:spPr/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Hotspots: rietkragen en waterlelies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19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95072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12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 vissen op snoek – met kunstaas</a:t>
            </a:r>
          </a:p>
        </p:txBody>
      </p:sp>
      <p:sp>
        <p:nvSpPr>
          <p:cNvPr id="85" name="Tijdelijke aanduiding voor dianummer 8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>
          <a:xfrm>
            <a:off x="525163" y="1447800"/>
            <a:ext cx="9088866" cy="4241800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nl-NL" dirty="0"/>
              <a:t>Deze presentatie is een onderdeel van de workshop ‘</a:t>
            </a:r>
            <a:r>
              <a:rPr lang="nl-NL" b="1" dirty="0">
                <a:solidFill>
                  <a:schemeClr val="accent2"/>
                </a:solidFill>
              </a:rPr>
              <a:t>Iedereen kan leren vissen op snoek – met kunstaas</a:t>
            </a:r>
            <a:r>
              <a:rPr lang="nl-NL" dirty="0"/>
              <a:t>’. Tijdens deze workshop zijn de beginselen van het vissen met kunstaas geleerd. In deze presentatie wordt verder ingegaan op de praktijk van het vissen, als voorbereiding op de eerste vissessie!</a:t>
            </a:r>
          </a:p>
          <a:p>
            <a:endParaRPr lang="nl-NL" dirty="0"/>
          </a:p>
          <a:p>
            <a:pPr>
              <a:spcBef>
                <a:spcPts val="0"/>
              </a:spcBef>
            </a:pPr>
            <a:r>
              <a:rPr lang="nl-NL" dirty="0"/>
              <a:t>Deze onderwerpen komen aan bod:</a:t>
            </a:r>
          </a:p>
          <a:p>
            <a:pPr lvl="1"/>
            <a:r>
              <a:rPr lang="nl-NL" sz="1800" b="1" dirty="0">
                <a:solidFill>
                  <a:schemeClr val="accent2"/>
                </a:solidFill>
              </a:rPr>
              <a:t>Knopen en montages</a:t>
            </a:r>
          </a:p>
          <a:p>
            <a:pPr lvl="1"/>
            <a:r>
              <a:rPr lang="nl-NL" sz="1800" b="1" dirty="0">
                <a:solidFill>
                  <a:schemeClr val="accent2"/>
                </a:solidFill>
              </a:rPr>
              <a:t>Waar ga je vissen?</a:t>
            </a:r>
          </a:p>
          <a:p>
            <a:pPr lvl="1"/>
            <a:r>
              <a:rPr lang="nl-NL" sz="1800" b="1" dirty="0">
                <a:solidFill>
                  <a:schemeClr val="accent2"/>
                </a:solidFill>
              </a:rPr>
              <a:t>Landen en </a:t>
            </a:r>
            <a:r>
              <a:rPr lang="nl-NL" sz="1800" b="1" dirty="0" err="1">
                <a:solidFill>
                  <a:schemeClr val="accent2"/>
                </a:solidFill>
              </a:rPr>
              <a:t>onthaken</a:t>
            </a:r>
            <a:endParaRPr lang="nl-NL" sz="1800" b="1" dirty="0">
              <a:solidFill>
                <a:schemeClr val="accent2"/>
              </a:solidFill>
            </a:endParaRPr>
          </a:p>
          <a:p>
            <a:pPr lvl="1"/>
            <a:r>
              <a:rPr lang="nl-NL" sz="1800" b="1" dirty="0">
                <a:solidFill>
                  <a:schemeClr val="accent2"/>
                </a:solidFill>
              </a:rPr>
              <a:t>Kunstaas voor snoek</a:t>
            </a:r>
          </a:p>
          <a:p>
            <a:pPr lvl="1"/>
            <a:r>
              <a:rPr lang="nl-NL" sz="1800" b="1" dirty="0">
                <a:solidFill>
                  <a:schemeClr val="accent2"/>
                </a:solidFill>
              </a:rPr>
              <a:t>Vistechniek</a:t>
            </a:r>
          </a:p>
          <a:p>
            <a:pPr lvl="1"/>
            <a:endParaRPr lang="nl-NL" sz="1800" b="1" dirty="0">
              <a:solidFill>
                <a:schemeClr val="accent2"/>
              </a:solidFill>
            </a:endParaRP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15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buiten, person, persoon, water&#10;&#10;Automatisch gegenereerde beschrijving">
            <a:extLst>
              <a:ext uri="{FF2B5EF4-FFF2-40B4-BE49-F238E27FC236}">
                <a16:creationId xmlns:a16="http://schemas.microsoft.com/office/drawing/2014/main" id="{42758CB7-E8FA-4353-95E2-36AC86812BC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27"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Vergeet de kleine slootjes niet!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20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51337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:\bestanden\Communicatie en Educatie\Cursussen\Jeugdcursus Snoekvissen\DSC_0326 (Large).JPG">
            <a:extLst>
              <a:ext uri="{FF2B5EF4-FFF2-40B4-BE49-F238E27FC236}">
                <a16:creationId xmlns:a16="http://schemas.microsoft.com/office/drawing/2014/main" id="{4FF6795F-334A-4D0C-972E-9FE60DCC9734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35"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Veel plantengroei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21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11214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:\bestanden\Communicatie en Educatie\Cursussen\Jeugdcursus Snoekvissen\foto's presentatie\346 (Medium).jpg">
            <a:extLst>
              <a:ext uri="{FF2B5EF4-FFF2-40B4-BE49-F238E27FC236}">
                <a16:creationId xmlns:a16="http://schemas.microsoft.com/office/drawing/2014/main" id="{38465F4A-193F-4376-B073-0B72F611E2B6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Maar ook veel snoek!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22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8242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M:\bestanden\Communicatie en Educatie\Gedrukte Media\Stekkie Magazine\2015\Stekkie Magazine september\Vissen doe je zo\Vissen doe je zo\4 (Large).jpg">
            <a:extLst>
              <a:ext uri="{FF2B5EF4-FFF2-40B4-BE49-F238E27FC236}">
                <a16:creationId xmlns:a16="http://schemas.microsoft.com/office/drawing/2014/main" id="{BD558EE6-ED03-49F1-A1FA-CA2AEBDAF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585" y="2692301"/>
            <a:ext cx="3773168" cy="203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93D28FA-04D4-41BF-B4ED-881436CC541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499" y="1485437"/>
            <a:ext cx="3996849" cy="1548078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Speciaal kunstaas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23</a:t>
            </a:fld>
            <a:endParaRPr lang="nl-NL" noProof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005EE5F-42EA-406C-B677-9EE88138424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68" y="3166865"/>
            <a:ext cx="4735486" cy="1614517"/>
          </a:xfrm>
          <a:prstGeom prst="rect">
            <a:avLst/>
          </a:prstGeom>
        </p:spPr>
      </p:pic>
      <p:pic>
        <p:nvPicPr>
          <p:cNvPr id="7" name="Picture 2" descr="M:\bestanden\Communicatie en Educatie\Gedrukte Media\Stekkie Magazine\2015\Stekkie Magazine september\Vissen doe je zo\Niet gebruikt\81zOox+fCiL._SL1500_[1].jpg">
            <a:extLst>
              <a:ext uri="{FF2B5EF4-FFF2-40B4-BE49-F238E27FC236}">
                <a16:creationId xmlns:a16="http://schemas.microsoft.com/office/drawing/2014/main" id="{EC3314CD-1EA3-4596-B216-720D6D2F0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65" y="488642"/>
            <a:ext cx="3221038" cy="26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:\bestanden\Communicatie en Educatie\Cursussen\Jeugdcursus Snoekvissen\SLOW_ROLL_SPINNERBAIT[1] (Large).jpg">
            <a:extLst>
              <a:ext uri="{FF2B5EF4-FFF2-40B4-BE49-F238E27FC236}">
                <a16:creationId xmlns:a16="http://schemas.microsoft.com/office/drawing/2014/main" id="{071A4078-4E15-472D-B682-4F55204D3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7" y="3966830"/>
            <a:ext cx="2887576" cy="271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M:\bestanden\Communicatie en Educatie\Gedrukte Media\Stekkie Magazine\Foto's en afbeeldingen\Kunstaas\imageGen[1].jpg">
            <a:extLst>
              <a:ext uri="{FF2B5EF4-FFF2-40B4-BE49-F238E27FC236}">
                <a16:creationId xmlns:a16="http://schemas.microsoft.com/office/drawing/2014/main" id="{0E0A8915-C9FC-42F1-B562-69A1C61E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281" y="4977630"/>
            <a:ext cx="5170707" cy="170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11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zitten, groot, staand, tafel&#10;&#10;Automatisch gegenereerde beschrijving">
            <a:extLst>
              <a:ext uri="{FF2B5EF4-FFF2-40B4-BE49-F238E27FC236}">
                <a16:creationId xmlns:a16="http://schemas.microsoft.com/office/drawing/2014/main" id="{DC27F97F-BD65-4A50-B503-27E37C573A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4F25A23-F0E7-48AA-A145-87E35B03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el 24">
            <a:extLst>
              <a:ext uri="{FF2B5EF4-FFF2-40B4-BE49-F238E27FC236}">
                <a16:creationId xmlns:a16="http://schemas.microsoft.com/office/drawing/2014/main" id="{FDF08128-F6B1-488F-8F00-72BFAF57F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921" y="3073818"/>
            <a:ext cx="10114155" cy="496565"/>
          </a:xfrm>
        </p:spPr>
        <p:txBody>
          <a:bodyPr/>
          <a:lstStyle/>
          <a:p>
            <a:pPr algn="ctr"/>
            <a:r>
              <a:rPr lang="nl-NL" sz="8000" dirty="0"/>
              <a:t>Landen en </a:t>
            </a:r>
            <a:r>
              <a:rPr lang="nl-NL" sz="8000" dirty="0" err="1"/>
              <a:t>onthaken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10137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4E739A59-76F8-40C2-AA64-75F674F5574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Spectaculaire dril!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25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8455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1" name="Picture 2" descr="http://www.discushospers.nl/WebRoot/Pins/Shops/090104/548B/3A60/9709/CC48/1213/0A0C/05E8/D004/image017.jpg">
            <a:extLst>
              <a:ext uri="{FF2B5EF4-FFF2-40B4-BE49-F238E27FC236}">
                <a16:creationId xmlns:a16="http://schemas.microsoft.com/office/drawing/2014/main" id="{DFD7A330-6721-4100-8C0C-DBDCF3646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8505" y="-38100"/>
            <a:ext cx="7369180" cy="523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dutchtackle.com/product_library/2981/66500100_web.jpg">
            <a:extLst>
              <a:ext uri="{FF2B5EF4-FFF2-40B4-BE49-F238E27FC236}">
                <a16:creationId xmlns:a16="http://schemas.microsoft.com/office/drawing/2014/main" id="{6FC267D1-DF89-4C20-B5D0-2F11BF860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69" y="3272359"/>
            <a:ext cx="4342731" cy="347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s.s-bol.com/imgbase0/imagebase3/extralarge/FC/0/1/7/1/9200000039911710.jpg">
            <a:extLst>
              <a:ext uri="{FF2B5EF4-FFF2-40B4-BE49-F238E27FC236}">
                <a16:creationId xmlns:a16="http://schemas.microsoft.com/office/drawing/2014/main" id="{91DC09A5-E2B2-4711-80E2-CD39EEA98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883861"/>
            <a:ext cx="4438505" cy="304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11">
            <a:extLst>
              <a:ext uri="{FF2B5EF4-FFF2-40B4-BE49-F238E27FC236}">
                <a16:creationId xmlns:a16="http://schemas.microsoft.com/office/drawing/2014/main" id="{87B587A3-C0C4-4A6C-80DC-639D450A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0" y="531341"/>
            <a:ext cx="4809917" cy="496565"/>
          </a:xfrm>
        </p:spPr>
        <p:txBody>
          <a:bodyPr/>
          <a:lstStyle/>
          <a:p>
            <a:r>
              <a:rPr lang="nl-NL" dirty="0"/>
              <a:t>Rubber gecoat net</a:t>
            </a:r>
          </a:p>
        </p:txBody>
      </p:sp>
    </p:spTree>
    <p:extLst>
      <p:ext uri="{BB962C8B-B14F-4D97-AF65-F5344CB8AC3E}">
        <p14:creationId xmlns:p14="http://schemas.microsoft.com/office/powerpoint/2010/main" val="22204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Jeugdcursus snoekvissen\Snoekfoto's\DSC_2073 (Medium).JPG">
            <a:extLst>
              <a:ext uri="{FF2B5EF4-FFF2-40B4-BE49-F238E27FC236}">
                <a16:creationId xmlns:a16="http://schemas.microsoft.com/office/drawing/2014/main" id="{ECB7E77B-D4F8-499A-BBB0-725BF69F7A2D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nekgreep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27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29096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88B9842A-A816-4B68-92DB-48267296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0" y="531341"/>
            <a:ext cx="4809917" cy="496565"/>
          </a:xfrm>
        </p:spPr>
        <p:txBody>
          <a:bodyPr/>
          <a:lstStyle/>
          <a:p>
            <a:r>
              <a:rPr lang="nl-NL" dirty="0"/>
              <a:t>De kieuwgreep</a:t>
            </a:r>
          </a:p>
        </p:txBody>
      </p:sp>
      <p:pic>
        <p:nvPicPr>
          <p:cNvPr id="12" name="Afbeelding 11" descr="Afbeelding met persoon, foto, person, kijken&#10;&#10;Automatisch gegenereerde beschrijving">
            <a:extLst>
              <a:ext uri="{FF2B5EF4-FFF2-40B4-BE49-F238E27FC236}">
                <a16:creationId xmlns:a16="http://schemas.microsoft.com/office/drawing/2014/main" id="{C42B036B-620A-4D82-9015-199432BFB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6" y="1229225"/>
            <a:ext cx="11555807" cy="538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foto, kat, verschillend, voedsel&#10;&#10;Automatisch gegenereerde beschrijving">
            <a:extLst>
              <a:ext uri="{FF2B5EF4-FFF2-40B4-BE49-F238E27FC236}">
                <a16:creationId xmlns:a16="http://schemas.microsoft.com/office/drawing/2014/main" id="{93337D54-1734-4014-9A85-61B67ED5A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"/>
          <a:stretch/>
        </p:blipFill>
        <p:spPr>
          <a:xfrm>
            <a:off x="360546" y="702526"/>
            <a:ext cx="11300114" cy="615547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B14361B-4711-4E21-AFD3-B1C6E1D5C1FD}"/>
              </a:ext>
            </a:extLst>
          </p:cNvPr>
          <p:cNvSpPr txBox="1"/>
          <p:nvPr/>
        </p:nvSpPr>
        <p:spPr>
          <a:xfrm>
            <a:off x="3482521" y="5884996"/>
            <a:ext cx="42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5D898D4-28C3-4ADF-837B-FC02E781A4D1}"/>
              </a:ext>
            </a:extLst>
          </p:cNvPr>
          <p:cNvSpPr txBox="1"/>
          <p:nvPr/>
        </p:nvSpPr>
        <p:spPr>
          <a:xfrm>
            <a:off x="7415480" y="6021476"/>
            <a:ext cx="42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7FD44CF-E9C1-4271-A402-D534AB69BE4C}"/>
              </a:ext>
            </a:extLst>
          </p:cNvPr>
          <p:cNvSpPr txBox="1"/>
          <p:nvPr/>
        </p:nvSpPr>
        <p:spPr>
          <a:xfrm>
            <a:off x="11272547" y="5884996"/>
            <a:ext cx="42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88B9842A-A816-4B68-92DB-48267296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0" y="531341"/>
            <a:ext cx="4809917" cy="496565"/>
          </a:xfrm>
        </p:spPr>
        <p:txBody>
          <a:bodyPr/>
          <a:lstStyle/>
          <a:p>
            <a:r>
              <a:rPr lang="nl-NL" dirty="0" err="1"/>
              <a:t>Onthaken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142DCE6-B841-461C-97D7-C37BCE7E88A7}"/>
              </a:ext>
            </a:extLst>
          </p:cNvPr>
          <p:cNvSpPr txBox="1"/>
          <p:nvPr/>
        </p:nvSpPr>
        <p:spPr>
          <a:xfrm>
            <a:off x="7435952" y="5884995"/>
            <a:ext cx="42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9807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zitten, groot, staand, tafel&#10;&#10;Automatisch gegenereerde beschrijving">
            <a:extLst>
              <a:ext uri="{FF2B5EF4-FFF2-40B4-BE49-F238E27FC236}">
                <a16:creationId xmlns:a16="http://schemas.microsoft.com/office/drawing/2014/main" id="{DC27F97F-BD65-4A50-B503-27E37C573A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4F25A23-F0E7-48AA-A145-87E35B03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el 24">
            <a:extLst>
              <a:ext uri="{FF2B5EF4-FFF2-40B4-BE49-F238E27FC236}">
                <a16:creationId xmlns:a16="http://schemas.microsoft.com/office/drawing/2014/main" id="{FDF08128-F6B1-488F-8F00-72BFAF57F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4" y="3073818"/>
            <a:ext cx="10798629" cy="496565"/>
          </a:xfrm>
        </p:spPr>
        <p:txBody>
          <a:bodyPr/>
          <a:lstStyle/>
          <a:p>
            <a:pPr algn="ctr"/>
            <a:r>
              <a:rPr lang="nl-NL" sz="8000" dirty="0"/>
              <a:t>Knopen en montages</a:t>
            </a:r>
          </a:p>
        </p:txBody>
      </p:sp>
    </p:spTree>
    <p:extLst>
      <p:ext uri="{BB962C8B-B14F-4D97-AF65-F5344CB8AC3E}">
        <p14:creationId xmlns:p14="http://schemas.microsoft.com/office/powerpoint/2010/main" val="208296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M:\bestanden\Communicatie en Educatie\Gedrukte Media\Folders en Brochures\Vissen doe je zo\Vissen met kunstaas\Foto's kunstaasvissen\23a.jpg">
            <a:extLst>
              <a:ext uri="{FF2B5EF4-FFF2-40B4-BE49-F238E27FC236}">
                <a16:creationId xmlns:a16="http://schemas.microsoft.com/office/drawing/2014/main" id="{8F665A3D-838F-4BBE-8D3A-39677740A39C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Terugzetten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30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917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zitten, groot, staand, tafel&#10;&#10;Automatisch gegenereerde beschrijving">
            <a:extLst>
              <a:ext uri="{FF2B5EF4-FFF2-40B4-BE49-F238E27FC236}">
                <a16:creationId xmlns:a16="http://schemas.microsoft.com/office/drawing/2014/main" id="{DC27F97F-BD65-4A50-B503-27E37C573A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4F25A23-F0E7-48AA-A145-87E35B03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el 24">
            <a:extLst>
              <a:ext uri="{FF2B5EF4-FFF2-40B4-BE49-F238E27FC236}">
                <a16:creationId xmlns:a16="http://schemas.microsoft.com/office/drawing/2014/main" id="{FDF08128-F6B1-488F-8F00-72BFAF57F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921" y="3073818"/>
            <a:ext cx="10114155" cy="496565"/>
          </a:xfrm>
        </p:spPr>
        <p:txBody>
          <a:bodyPr/>
          <a:lstStyle/>
          <a:p>
            <a:pPr algn="ctr"/>
            <a:r>
              <a:rPr lang="nl-NL" sz="8000" dirty="0"/>
              <a:t>Kunstaas voor snoek</a:t>
            </a:r>
          </a:p>
        </p:txBody>
      </p:sp>
    </p:spTree>
    <p:extLst>
      <p:ext uri="{BB962C8B-B14F-4D97-AF65-F5344CB8AC3E}">
        <p14:creationId xmlns:p14="http://schemas.microsoft.com/office/powerpoint/2010/main" val="218239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bestanden\Communicatie en Educatie\Cursussen\Jeugdcursus Snoekvissen\foto's presentatie\3.3 (Large).JPG">
            <a:extLst>
              <a:ext uri="{FF2B5EF4-FFF2-40B4-BE49-F238E27FC236}">
                <a16:creationId xmlns:a16="http://schemas.microsoft.com/office/drawing/2014/main" id="{619E4500-1D1A-4397-92F7-62F6CB3D61E8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Veel gebruikt: pluggen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32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5218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Oppervlaktepluggen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E19740-723F-4562-80F4-5DD5A6847E1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31" y="1323682"/>
            <a:ext cx="3743476" cy="1535073"/>
          </a:xfrm>
          <a:prstGeom prst="rect">
            <a:avLst/>
          </a:prstGeom>
        </p:spPr>
      </p:pic>
      <p:pic>
        <p:nvPicPr>
          <p:cNvPr id="6" name="Afbeelding 5" descr="https://s7d2.scene7.com/is/image/dkscdn/16SVGUSVGSMLLDCKBLUR_Yellow_Duckling_is/">
            <a:extLst>
              <a:ext uri="{FF2B5EF4-FFF2-40B4-BE49-F238E27FC236}">
                <a16:creationId xmlns:a16="http://schemas.microsoft.com/office/drawing/2014/main" id="{1E618E2E-BA77-4F01-B86B-AC59BC7C153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95" y="4897191"/>
            <a:ext cx="3675551" cy="1599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s://s7d2.scene7.com/is/image/dkscdn/16SVGUSVGMDMBLCKRLUR_Brown_is/">
            <a:extLst>
              <a:ext uri="{FF2B5EF4-FFF2-40B4-BE49-F238E27FC236}">
                <a16:creationId xmlns:a16="http://schemas.microsoft.com/office/drawing/2014/main" id="{B6EF583E-169D-48A5-896C-6178B55DFB4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49" y="5178463"/>
            <a:ext cx="5342391" cy="1256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M:\bestanden\Communicatie en Educatie\Cursussen\Jeugdcursus Snoekvissen\Foto's\-font-b-Popper-b-font-font-b-Pike-b-font-Carp-Fishing-Lures-8cm-16g[1].jpg">
            <a:extLst>
              <a:ext uri="{FF2B5EF4-FFF2-40B4-BE49-F238E27FC236}">
                <a16:creationId xmlns:a16="http://schemas.microsoft.com/office/drawing/2014/main" id="{5AA1AB0E-8858-4B73-8ED0-B17EF9B691C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343" y="529622"/>
            <a:ext cx="3657412" cy="186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M:\bestanden\Communicatie en Educatie\Cursussen\Jeugdcursus Snoekvissen\Foto's\5 (3) (Medium).jpg">
            <a:extLst>
              <a:ext uri="{FF2B5EF4-FFF2-40B4-BE49-F238E27FC236}">
                <a16:creationId xmlns:a16="http://schemas.microsoft.com/office/drawing/2014/main" id="{2A7887F0-D1FC-4FD8-9BC5-88231423B62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5389" y="2703400"/>
            <a:ext cx="4930480" cy="199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M:\bestanden\Communicatie en Educatie\Cursussen\Jeugdcursus Snoekvissen\Foto's\4 (3) (Medium).jpg">
            <a:extLst>
              <a:ext uri="{FF2B5EF4-FFF2-40B4-BE49-F238E27FC236}">
                <a16:creationId xmlns:a16="http://schemas.microsoft.com/office/drawing/2014/main" id="{F11D79E2-025B-427D-85B3-D67CA9B064E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9" y="2889858"/>
            <a:ext cx="3435073" cy="18573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vak 2">
            <a:extLst>
              <a:ext uri="{FF2B5EF4-FFF2-40B4-BE49-F238E27FC236}">
                <a16:creationId xmlns:a16="http://schemas.microsoft.com/office/drawing/2014/main" id="{16B8F556-6A47-4270-9D4C-5791034AB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920" y="1666035"/>
            <a:ext cx="1062723" cy="2798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Popper</a:t>
            </a:r>
            <a:endParaRPr lang="nl-NL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Tekstvak 2">
            <a:extLst>
              <a:ext uri="{FF2B5EF4-FFF2-40B4-BE49-F238E27FC236}">
                <a16:creationId xmlns:a16="http://schemas.microsoft.com/office/drawing/2014/main" id="{E0E82B4B-A6C9-4111-838F-52F35C30B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290" y="3595779"/>
            <a:ext cx="1951541" cy="59212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Kikker imitatie</a:t>
            </a:r>
            <a:endParaRPr lang="nl-NL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Tekstvak 2">
            <a:extLst>
              <a:ext uri="{FF2B5EF4-FFF2-40B4-BE49-F238E27FC236}">
                <a16:creationId xmlns:a16="http://schemas.microsoft.com/office/drawing/2014/main" id="{CF16B35F-3742-4B04-B1D5-8B52B5FEA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515" y="6230330"/>
            <a:ext cx="3693089" cy="3871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Eendenkuiken en rat imitatie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38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531340" y="531341"/>
            <a:ext cx="4809917" cy="496565"/>
          </a:xfrm>
        </p:spPr>
        <p:txBody>
          <a:bodyPr/>
          <a:lstStyle/>
          <a:p>
            <a:r>
              <a:rPr lang="nl-NL" dirty="0"/>
              <a:t>Ondiep duikende pluggen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Afbeelding 4" descr="P:\Materialen\Images SPRO 2010\6_Predator-1\4852-110.jpg">
            <a:extLst>
              <a:ext uri="{FF2B5EF4-FFF2-40B4-BE49-F238E27FC236}">
                <a16:creationId xmlns:a16="http://schemas.microsoft.com/office/drawing/2014/main" id="{918CF990-1A4F-4559-8FBF-542AED46889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8380" y="3887165"/>
            <a:ext cx="5075516" cy="236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M:\bestanden\Communicatie en Educatie\Gedrukte Media\Stekkie Magazine\Foto's en afbeeldingen\Kunstaas\Cherry2 (Small).png">
            <a:extLst>
              <a:ext uri="{FF2B5EF4-FFF2-40B4-BE49-F238E27FC236}">
                <a16:creationId xmlns:a16="http://schemas.microsoft.com/office/drawing/2014/main" id="{06E1699F-DFA4-4E89-ABF2-1ADECAA0FFF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03104"/>
            <a:ext cx="3763544" cy="170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M:\bestanden\Communicatie en Educatie\Gedrukte Media\Stekkie Magazine\Foto's en afbeeldingen\Kunstaas\2 (Medium).jpg">
            <a:extLst>
              <a:ext uri="{FF2B5EF4-FFF2-40B4-BE49-F238E27FC236}">
                <a16:creationId xmlns:a16="http://schemas.microsoft.com/office/drawing/2014/main" id="{3488AE80-7D0F-4D76-AA10-1A525DA99D7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98" y="1340994"/>
            <a:ext cx="4854512" cy="208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M:\bestanden\Communicatie en Educatie\Gedrukte Media\Stekkie Magazine\Foto's en afbeeldingen\Kunstaas\8 (Medium).jpg">
            <a:extLst>
              <a:ext uri="{FF2B5EF4-FFF2-40B4-BE49-F238E27FC236}">
                <a16:creationId xmlns:a16="http://schemas.microsoft.com/office/drawing/2014/main" id="{40918051-7B6F-4C49-807A-F4D6369CE5D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6348" y="3238812"/>
            <a:ext cx="4837876" cy="3232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kstvak 2">
            <a:extLst>
              <a:ext uri="{FF2B5EF4-FFF2-40B4-BE49-F238E27FC236}">
                <a16:creationId xmlns:a16="http://schemas.microsoft.com/office/drawing/2014/main" id="{1DC544F3-BD6C-447B-B58A-33DB82FAF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538" y="1979332"/>
            <a:ext cx="2066058" cy="4790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Korte schoep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Tekstvak 2">
            <a:extLst>
              <a:ext uri="{FF2B5EF4-FFF2-40B4-BE49-F238E27FC236}">
                <a16:creationId xmlns:a16="http://schemas.microsoft.com/office/drawing/2014/main" id="{16E4806E-210F-4FD5-811C-EE8F20573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9889" y="5678193"/>
            <a:ext cx="1326546" cy="4790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 err="1">
                <a:effectLst/>
                <a:latin typeface="Verdana"/>
                <a:ea typeface="Calibri"/>
                <a:cs typeface="Times New Roman"/>
              </a:rPr>
              <a:t>Jerkbait</a:t>
            </a:r>
            <a:endParaRPr lang="nl-NL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Tekstvak 2">
            <a:extLst>
              <a:ext uri="{FF2B5EF4-FFF2-40B4-BE49-F238E27FC236}">
                <a16:creationId xmlns:a16="http://schemas.microsoft.com/office/drawing/2014/main" id="{C019DCF9-95C2-485B-9111-8F519703E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383" y="5865877"/>
            <a:ext cx="1492364" cy="4790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Swimbait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987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531340" y="531341"/>
            <a:ext cx="5419517" cy="496565"/>
          </a:xfrm>
        </p:spPr>
        <p:txBody>
          <a:bodyPr/>
          <a:lstStyle/>
          <a:p>
            <a:r>
              <a:rPr lang="nl-NL" dirty="0"/>
              <a:t>Diep duikende pluggen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Afbeelding 4" descr="N:\Communicatie en Educatie\Gedrukte media\Folders en brochures\Vissen doe je zo\Vissen met kunstaas\Foto's kunstaasvissen\20_grote schoep.jpg">
            <a:extLst>
              <a:ext uri="{FF2B5EF4-FFF2-40B4-BE49-F238E27FC236}">
                <a16:creationId xmlns:a16="http://schemas.microsoft.com/office/drawing/2014/main" id="{7A416473-2F10-4AD2-9D53-3E757F944462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2"/>
          <a:stretch/>
        </p:blipFill>
        <p:spPr bwMode="auto">
          <a:xfrm>
            <a:off x="6865792" y="956724"/>
            <a:ext cx="4579348" cy="307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F26AF9C-BF89-4CBC-8A5F-29DECE9A912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04" y="3941373"/>
            <a:ext cx="3865802" cy="2310936"/>
          </a:xfrm>
          <a:prstGeom prst="rect">
            <a:avLst/>
          </a:prstGeom>
        </p:spPr>
      </p:pic>
      <p:pic>
        <p:nvPicPr>
          <p:cNvPr id="7" name="Afbeelding 6" descr="M:\bestanden\Communicatie en Educatie\Cursussen\Jeugdcursus Snoekvissen\Foto's\5 (2) (Medium).jpg">
            <a:extLst>
              <a:ext uri="{FF2B5EF4-FFF2-40B4-BE49-F238E27FC236}">
                <a16:creationId xmlns:a16="http://schemas.microsoft.com/office/drawing/2014/main" id="{95857B08-54FF-48CE-B443-E3AE79AAB2E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85" y="1599261"/>
            <a:ext cx="5445022" cy="1726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2">
            <a:extLst>
              <a:ext uri="{FF2B5EF4-FFF2-40B4-BE49-F238E27FC236}">
                <a16:creationId xmlns:a16="http://schemas.microsoft.com/office/drawing/2014/main" id="{D816550D-D05E-47A5-85CD-F37929ECB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410" y="1819401"/>
            <a:ext cx="1938034" cy="4806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Lange schoep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Afbeelding 8" descr="M:\bestanden\Communicatie en Educatie\Cursussen\Jeugdcursus Snoekvissen\Foto's\10 (Medium).jpg">
            <a:extLst>
              <a:ext uri="{FF2B5EF4-FFF2-40B4-BE49-F238E27FC236}">
                <a16:creationId xmlns:a16="http://schemas.microsoft.com/office/drawing/2014/main" id="{6C5E73EA-99D3-47FD-BA4D-2362B5CC3D7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868" y="4128937"/>
            <a:ext cx="4131196" cy="271968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vak 2">
            <a:extLst>
              <a:ext uri="{FF2B5EF4-FFF2-40B4-BE49-F238E27FC236}">
                <a16:creationId xmlns:a16="http://schemas.microsoft.com/office/drawing/2014/main" id="{36192CDE-09D3-4C57-81B7-88F0A697F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001" y="5102459"/>
            <a:ext cx="1388972" cy="4806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Ratelplug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201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:\bestanden\Communicatie en Educatie\Cursussen\Jeugdcursus Snoekvissen\foto's presentatie\3.1 (Large).JPG">
            <a:extLst>
              <a:ext uri="{FF2B5EF4-FFF2-40B4-BE49-F238E27FC236}">
                <a16:creationId xmlns:a16="http://schemas.microsoft.com/office/drawing/2014/main" id="{FA07B10D-6087-4BA1-8C3F-309F6CFD8297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Spinner of blinker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36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792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4A97480-BE04-4357-B3B9-271BF3A6868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277" flipH="1">
            <a:off x="509779" y="2909833"/>
            <a:ext cx="4415076" cy="3569072"/>
          </a:xfrm>
          <a:prstGeom prst="rect">
            <a:avLst/>
          </a:prstGeom>
        </p:spPr>
      </p:pic>
      <p:pic>
        <p:nvPicPr>
          <p:cNvPr id="8" name="Afbeelding 7" descr="M:\bestanden\Communicatie en Educatie\Cursussen\Jeugdcursus Snoekvissen\Foto's\8 (3) (Medium).jpg">
            <a:extLst>
              <a:ext uri="{FF2B5EF4-FFF2-40B4-BE49-F238E27FC236}">
                <a16:creationId xmlns:a16="http://schemas.microsoft.com/office/drawing/2014/main" id="{1B23703E-EA0C-4B0B-AAC2-4ECA9CDA74C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64" y="839148"/>
            <a:ext cx="3305307" cy="202008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Spinners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Afbeelding 8" descr="M:\bestanden\Communicatie en Educatie\Cursussen\Jeugdcursus Snoekvissen\Foto's\2 (4) (Medium).jpg">
            <a:extLst>
              <a:ext uri="{FF2B5EF4-FFF2-40B4-BE49-F238E27FC236}">
                <a16:creationId xmlns:a16="http://schemas.microsoft.com/office/drawing/2014/main" id="{5B9425C5-7BB1-4481-AF01-0883794EF95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775" y="0"/>
            <a:ext cx="4209674" cy="23152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vak 2">
            <a:extLst>
              <a:ext uri="{FF2B5EF4-FFF2-40B4-BE49-F238E27FC236}">
                <a16:creationId xmlns:a16="http://schemas.microsoft.com/office/drawing/2014/main" id="{EF1BF86D-50A9-4EB5-8551-13078C199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0027" y="2052293"/>
            <a:ext cx="2201296" cy="7903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Onverzwaarde spinner 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Tekstvak 2">
            <a:extLst>
              <a:ext uri="{FF2B5EF4-FFF2-40B4-BE49-F238E27FC236}">
                <a16:creationId xmlns:a16="http://schemas.microsoft.com/office/drawing/2014/main" id="{1EF582FE-3AF5-4976-86EE-5D640E8F7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7169" y="1616059"/>
            <a:ext cx="1765248" cy="77910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Verzwaarde spinner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3" name="Afbeelding 12" descr="M:\bestanden\Communicatie en Educatie\Cursussen\Jeugdcursus Snoekvissen\Foto's\425127-zoom[1].jpg">
            <a:extLst>
              <a:ext uri="{FF2B5EF4-FFF2-40B4-BE49-F238E27FC236}">
                <a16:creationId xmlns:a16="http://schemas.microsoft.com/office/drawing/2014/main" id="{21EF3AF2-AFFA-4208-8E76-EA41DB627FB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989" y="3095024"/>
            <a:ext cx="3489872" cy="376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kstvak 2">
            <a:extLst>
              <a:ext uri="{FF2B5EF4-FFF2-40B4-BE49-F238E27FC236}">
                <a16:creationId xmlns:a16="http://schemas.microsoft.com/office/drawing/2014/main" id="{CE3F7F0D-924A-4501-9D9D-F5D5F7214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1323" y="4487059"/>
            <a:ext cx="1800570" cy="5102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i="1" dirty="0">
                <a:effectLst/>
                <a:latin typeface="Verdana"/>
                <a:ea typeface="Calibri"/>
                <a:cs typeface="Times New Roman"/>
              </a:rPr>
              <a:t>Spinnerbait </a:t>
            </a:r>
            <a:endParaRPr lang="nl-NL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36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bestanden\Communicatie en Educatie\Cursussen\Jeugdcursus Snoekvissen\foto's presentatie\3.2 (Large).JPG">
            <a:extLst>
              <a:ext uri="{FF2B5EF4-FFF2-40B4-BE49-F238E27FC236}">
                <a16:creationId xmlns:a16="http://schemas.microsoft.com/office/drawing/2014/main" id="{A6753F2C-65B8-44D8-B51F-271839FB149D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Shad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38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94762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531340" y="531341"/>
            <a:ext cx="6072660" cy="496565"/>
          </a:xfrm>
        </p:spPr>
        <p:txBody>
          <a:bodyPr/>
          <a:lstStyle/>
          <a:p>
            <a:r>
              <a:rPr lang="nl-NL" dirty="0" err="1"/>
              <a:t>Shads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2F823E6-9B76-425C-950F-9C44B502961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33" y="1027906"/>
            <a:ext cx="5561794" cy="1903742"/>
          </a:xfrm>
          <a:prstGeom prst="rect">
            <a:avLst/>
          </a:prstGeom>
        </p:spPr>
      </p:pic>
      <p:pic>
        <p:nvPicPr>
          <p:cNvPr id="6" name="Afbeelding 5" descr="M:\bestanden\Communicatie en Educatie\Cursussen\Jeugdcursus Snoekvissen\Foto's\shad-teez-r-n-r-crazy-firetiger-[1] (Medium).jpg">
            <a:extLst>
              <a:ext uri="{FF2B5EF4-FFF2-40B4-BE49-F238E27FC236}">
                <a16:creationId xmlns:a16="http://schemas.microsoft.com/office/drawing/2014/main" id="{8CADDC7E-28C0-4A97-BC0F-2315CC5DFA2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3055" y="2862092"/>
            <a:ext cx="10296144" cy="399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M:\bestanden\Communicatie en Educatie\Cursussen\Jeugdcursus Snoekvissen\Foto's\Cannibal-Shad-hero[1] (Medium).jpg">
            <a:extLst>
              <a:ext uri="{FF2B5EF4-FFF2-40B4-BE49-F238E27FC236}">
                <a16:creationId xmlns:a16="http://schemas.microsoft.com/office/drawing/2014/main" id="{A66FAE72-C50C-4C19-8CC0-32FF9199143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1993" y="910250"/>
            <a:ext cx="4706749" cy="2649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81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12" descr="Afbeelding met person, glimlachen, ouder, vasthouden&#10;&#10;Automatisch gegenereerde beschrijving">
            <a:extLst>
              <a:ext uri="{FF2B5EF4-FFF2-40B4-BE49-F238E27FC236}">
                <a16:creationId xmlns:a16="http://schemas.microsoft.com/office/drawing/2014/main" id="{6E6D3803-060D-4F0A-AE20-1CF65E6E9FF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Onderlijnen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4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9916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531340" y="531341"/>
            <a:ext cx="5883974" cy="496565"/>
          </a:xfrm>
        </p:spPr>
        <p:txBody>
          <a:bodyPr/>
          <a:lstStyle/>
          <a:p>
            <a:r>
              <a:rPr lang="nl-NL" dirty="0"/>
              <a:t>Welke kleur?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69627E7-8972-4F17-AE7B-07AA1D5EEA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2118" y="2774697"/>
            <a:ext cx="5718268" cy="408330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6A03DD4-C7E1-477C-9B06-51F39D41E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30" y="350497"/>
            <a:ext cx="9753398" cy="535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4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persoon, person, vasthouden, water&#10;&#10;Automatisch gegenereerde beschrijving">
            <a:extLst>
              <a:ext uri="{FF2B5EF4-FFF2-40B4-BE49-F238E27FC236}">
                <a16:creationId xmlns:a16="http://schemas.microsoft.com/office/drawing/2014/main" id="{905CF7D2-D668-4389-8707-023FE049D09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hengel, molen, lijn?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41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8167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zitten, groot, staand, tafel&#10;&#10;Automatisch gegenereerde beschrijving">
            <a:extLst>
              <a:ext uri="{FF2B5EF4-FFF2-40B4-BE49-F238E27FC236}">
                <a16:creationId xmlns:a16="http://schemas.microsoft.com/office/drawing/2014/main" id="{DC27F97F-BD65-4A50-B503-27E37C573A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4F25A23-F0E7-48AA-A145-87E35B03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el 24">
            <a:extLst>
              <a:ext uri="{FF2B5EF4-FFF2-40B4-BE49-F238E27FC236}">
                <a16:creationId xmlns:a16="http://schemas.microsoft.com/office/drawing/2014/main" id="{FDF08128-F6B1-488F-8F00-72BFAF57F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921" y="3073818"/>
            <a:ext cx="10114155" cy="496565"/>
          </a:xfrm>
        </p:spPr>
        <p:txBody>
          <a:bodyPr/>
          <a:lstStyle/>
          <a:p>
            <a:pPr algn="ctr"/>
            <a:r>
              <a:rPr lang="nl-NL" sz="8000" dirty="0"/>
              <a:t>Vistechniek</a:t>
            </a:r>
          </a:p>
        </p:txBody>
      </p:sp>
    </p:spTree>
    <p:extLst>
      <p:ext uri="{BB962C8B-B14F-4D97-AF65-F5344CB8AC3E}">
        <p14:creationId xmlns:p14="http://schemas.microsoft.com/office/powerpoint/2010/main" val="81704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water, buiten, rivier, gras&#10;&#10;Automatisch gegenereerde beschrijving">
            <a:extLst>
              <a:ext uri="{FF2B5EF4-FFF2-40B4-BE49-F238E27FC236}">
                <a16:creationId xmlns:a16="http://schemas.microsoft.com/office/drawing/2014/main" id="{BFBD7C9B-7E54-4EB3-9D6F-09AF77969DB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531340" y="531341"/>
            <a:ext cx="4809917" cy="496565"/>
          </a:xfrm>
        </p:spPr>
        <p:txBody>
          <a:bodyPr/>
          <a:lstStyle/>
          <a:p>
            <a:r>
              <a:rPr lang="nl-NL" dirty="0"/>
              <a:t>Vis het water goed af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56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5E4F91B0-8467-404A-96FA-56F97598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0" y="531341"/>
            <a:ext cx="4809917" cy="496565"/>
          </a:xfrm>
        </p:spPr>
        <p:txBody>
          <a:bodyPr/>
          <a:lstStyle/>
          <a:p>
            <a:r>
              <a:rPr lang="nl-NL" dirty="0"/>
              <a:t>Vistechniek</a:t>
            </a:r>
            <a:br>
              <a:rPr lang="nl-NL" dirty="0"/>
            </a:br>
            <a:r>
              <a:rPr lang="nl-NL" dirty="0"/>
              <a:t> </a:t>
            </a:r>
            <a:r>
              <a:rPr lang="nl-NL" i="1" dirty="0"/>
              <a:t>pluggen</a:t>
            </a:r>
          </a:p>
        </p:txBody>
      </p:sp>
      <p:pic>
        <p:nvPicPr>
          <p:cNvPr id="7" name="Afbeelding 6" descr="M:\bestanden\Communicatie en Educatie\Cursussen\Jeugdcursus Snoekvissen\3.jpg">
            <a:extLst>
              <a:ext uri="{FF2B5EF4-FFF2-40B4-BE49-F238E27FC236}">
                <a16:creationId xmlns:a16="http://schemas.microsoft.com/office/drawing/2014/main" id="{03F8B16D-74AD-42BB-9DC1-D183F600801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188" y="3916690"/>
            <a:ext cx="4320000" cy="270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M:\bestanden\Communicatie en Educatie\Cursussen\Jeugdcursus Snoekvissen\2.jpg">
            <a:extLst>
              <a:ext uri="{FF2B5EF4-FFF2-40B4-BE49-F238E27FC236}">
                <a16:creationId xmlns:a16="http://schemas.microsoft.com/office/drawing/2014/main" id="{C3BCB05A-E1AA-4411-B512-99750F990A4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14" y="3916689"/>
            <a:ext cx="4320000" cy="270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M:\bestanden\Communicatie en Educatie\Cursussen\Jeugdcursus Snoekvissen\1.jpg">
            <a:extLst>
              <a:ext uri="{FF2B5EF4-FFF2-40B4-BE49-F238E27FC236}">
                <a16:creationId xmlns:a16="http://schemas.microsoft.com/office/drawing/2014/main" id="{6A6FCE48-5C5B-4D1E-9D7D-33F1CA99BC8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00" y="779623"/>
            <a:ext cx="4320000" cy="2722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80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5E4F91B0-8467-404A-96FA-56F97598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0" y="531341"/>
            <a:ext cx="4809917" cy="496565"/>
          </a:xfrm>
        </p:spPr>
        <p:txBody>
          <a:bodyPr/>
          <a:lstStyle/>
          <a:p>
            <a:r>
              <a:rPr lang="nl-NL" dirty="0"/>
              <a:t>Vistechniek</a:t>
            </a:r>
            <a:br>
              <a:rPr lang="nl-NL" dirty="0"/>
            </a:br>
            <a:r>
              <a:rPr lang="nl-NL" dirty="0"/>
              <a:t> </a:t>
            </a:r>
            <a:r>
              <a:rPr lang="nl-NL" i="1" dirty="0"/>
              <a:t>spinners</a:t>
            </a:r>
          </a:p>
        </p:txBody>
      </p:sp>
      <p:pic>
        <p:nvPicPr>
          <p:cNvPr id="4" name="Afbeelding 3" descr="M:\bestanden\Communicatie en Educatie\Cursussen\Jeugdcursus Snoekvissen\4.jpg">
            <a:extLst>
              <a:ext uri="{FF2B5EF4-FFF2-40B4-BE49-F238E27FC236}">
                <a16:creationId xmlns:a16="http://schemas.microsoft.com/office/drawing/2014/main" id="{B9EF280B-A351-4874-A3A2-FAE9C1400B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677" y="1685167"/>
            <a:ext cx="6910646" cy="4167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306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5E4F91B0-8467-404A-96FA-56F97598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0" y="531341"/>
            <a:ext cx="4809917" cy="496565"/>
          </a:xfrm>
        </p:spPr>
        <p:txBody>
          <a:bodyPr/>
          <a:lstStyle/>
          <a:p>
            <a:r>
              <a:rPr lang="nl-NL" dirty="0"/>
              <a:t>Vistechniek</a:t>
            </a:r>
            <a:br>
              <a:rPr lang="nl-NL" dirty="0"/>
            </a:br>
            <a:r>
              <a:rPr lang="nl-NL" dirty="0"/>
              <a:t> </a:t>
            </a:r>
            <a:r>
              <a:rPr lang="nl-NL" i="1" dirty="0" err="1"/>
              <a:t>shads</a:t>
            </a:r>
            <a:endParaRPr lang="nl-NL" i="1" dirty="0"/>
          </a:p>
        </p:txBody>
      </p:sp>
      <p:pic>
        <p:nvPicPr>
          <p:cNvPr id="5" name="Afbeelding 4" descr="M:\bestanden\Communicatie en Educatie\Cursussen\Jeugdcursus Snoekvissen\6.jpg">
            <a:extLst>
              <a:ext uri="{FF2B5EF4-FFF2-40B4-BE49-F238E27FC236}">
                <a16:creationId xmlns:a16="http://schemas.microsoft.com/office/drawing/2014/main" id="{96B0C384-36CC-4F6E-B684-F341D2FA998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8" y="2176305"/>
            <a:ext cx="5269249" cy="320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M:\bestanden\Communicatie en Educatie\Cursussen\Jeugdcursus Snoekvissen\5.jpg">
            <a:extLst>
              <a:ext uri="{FF2B5EF4-FFF2-40B4-BE49-F238E27FC236}">
                <a16:creationId xmlns:a16="http://schemas.microsoft.com/office/drawing/2014/main" id="{9D26F77C-6778-47AD-A872-482073BCD4E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98" y="2171371"/>
            <a:ext cx="5269249" cy="3207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82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M:\bestanden\Communicatie en Educatie\Cursussen\Jeugdcursus Snoekvissen\Jerkbait-foto (Large).jpg">
            <a:extLst>
              <a:ext uri="{FF2B5EF4-FFF2-40B4-BE49-F238E27FC236}">
                <a16:creationId xmlns:a16="http://schemas.microsoft.com/office/drawing/2014/main" id="{E103C6E5-4896-4F2A-B924-CD6CF3FA8242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Oppervlaktekunstaas </a:t>
            </a:r>
            <a:br>
              <a:rPr lang="nl-NL" dirty="0"/>
            </a:br>
            <a:r>
              <a:rPr lang="nl-NL" dirty="0"/>
              <a:t>en </a:t>
            </a:r>
            <a:r>
              <a:rPr lang="nl-NL" dirty="0" err="1"/>
              <a:t>jerkbaits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47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65393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E4C1ACE2-BA0B-4109-8F02-4942B7D2E9C4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7" name="Tijdelijke aanduiding voor tekst 3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36" name="Tijdelijke aanduiding voor tekst 3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B9B3EA8A-A08E-4F80-A1F3-73DC05009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5400" dirty="0"/>
              <a:t>Einde</a:t>
            </a:r>
          </a:p>
        </p:txBody>
      </p:sp>
      <p:sp>
        <p:nvSpPr>
          <p:cNvPr id="13" name="Titel 11">
            <a:extLst>
              <a:ext uri="{FF2B5EF4-FFF2-40B4-BE49-F238E27FC236}">
                <a16:creationId xmlns:a16="http://schemas.microsoft.com/office/drawing/2014/main" id="{15D949AA-5BCA-4EAC-A0CF-104F2EE32A3D}"/>
              </a:ext>
            </a:extLst>
          </p:cNvPr>
          <p:cNvSpPr txBox="1">
            <a:spLocks/>
          </p:cNvSpPr>
          <p:nvPr/>
        </p:nvSpPr>
        <p:spPr>
          <a:xfrm>
            <a:off x="532936" y="531340"/>
            <a:ext cx="6975768" cy="496565"/>
          </a:xfrm>
          <a:prstGeom prst="rect">
            <a:avLst/>
          </a:prstGeom>
        </p:spPr>
        <p:txBody>
          <a:bodyPr vert="horz" lIns="0" tIns="45720" rIns="91440" bIns="0" rtlCol="0" anchor="b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solidFill>
                  <a:schemeClr val="bg1"/>
                </a:solidFill>
              </a:rPr>
              <a:t>Behandel de vissen met respect</a:t>
            </a:r>
          </a:p>
        </p:txBody>
      </p:sp>
    </p:spTree>
    <p:extLst>
      <p:ext uri="{BB962C8B-B14F-4D97-AF65-F5344CB8AC3E}">
        <p14:creationId xmlns:p14="http://schemas.microsoft.com/office/powerpoint/2010/main" val="5098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12" descr="Afbeelding met paraplu&#10;&#10;Automatisch gegenereerde beschrijving">
            <a:extLst>
              <a:ext uri="{FF2B5EF4-FFF2-40B4-BE49-F238E27FC236}">
                <a16:creationId xmlns:a16="http://schemas.microsoft.com/office/drawing/2014/main" id="{9775840B-F1C8-483D-84BE-11A277099A7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1"/>
          </a:xfr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Verschillende soorten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D5FBA41-AFD5-4B00-AC98-55F0A9A32C4E}" type="slidenum">
              <a:rPr lang="nl-NL" noProof="0" smtClean="0"/>
              <a:pPr lvl="0"/>
              <a:t>5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54232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Halve bloedknoop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" name="Picture 2" descr="M:\bestanden\Communicatie en Educatie\Cursussen\Jeugdcursus Snoekvissen\Foto's\halvebloedknoop-speldwartel (Large).jpg">
            <a:extLst>
              <a:ext uri="{FF2B5EF4-FFF2-40B4-BE49-F238E27FC236}">
                <a16:creationId xmlns:a16="http://schemas.microsoft.com/office/drawing/2014/main" id="{ADEB89A9-15C1-47B6-9689-8ECF3C939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96"/>
          <a:stretch/>
        </p:blipFill>
        <p:spPr bwMode="auto">
          <a:xfrm>
            <a:off x="712428" y="1341810"/>
            <a:ext cx="10960912" cy="527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43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bestanden\Communicatie en Educatie\Cursussen\Jeugdcursus Snoekvissen\Foto's\Verbeterdebloedknoop-speldwartel (Large).jpg">
            <a:extLst>
              <a:ext uri="{FF2B5EF4-FFF2-40B4-BE49-F238E27FC236}">
                <a16:creationId xmlns:a16="http://schemas.microsoft.com/office/drawing/2014/main" id="{8640B7B0-E02D-4B9F-8FE5-FB9713863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77"/>
          <a:stretch/>
        </p:blipFill>
        <p:spPr bwMode="auto">
          <a:xfrm>
            <a:off x="704850" y="227627"/>
            <a:ext cx="10974860" cy="638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531340" y="531341"/>
            <a:ext cx="5564660" cy="496565"/>
          </a:xfrm>
        </p:spPr>
        <p:txBody>
          <a:bodyPr/>
          <a:lstStyle/>
          <a:p>
            <a:r>
              <a:rPr lang="nl-NL" dirty="0"/>
              <a:t>Verbeterde halve bloedknoop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0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84B9BED-4A97-4A21-95D6-E311478884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" y="1"/>
            <a:ext cx="11216941" cy="6858000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Eenvoudige eindmontage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94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zitten, groot, staand, tafel&#10;&#10;Automatisch gegenereerde beschrijving">
            <a:extLst>
              <a:ext uri="{FF2B5EF4-FFF2-40B4-BE49-F238E27FC236}">
                <a16:creationId xmlns:a16="http://schemas.microsoft.com/office/drawing/2014/main" id="{DC27F97F-BD65-4A50-B503-27E37C573A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4F25A23-F0E7-48AA-A145-87E35B03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el 24">
            <a:extLst>
              <a:ext uri="{FF2B5EF4-FFF2-40B4-BE49-F238E27FC236}">
                <a16:creationId xmlns:a16="http://schemas.microsoft.com/office/drawing/2014/main" id="{FDF08128-F6B1-488F-8F00-72BFAF57F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921" y="3073818"/>
            <a:ext cx="10114155" cy="496565"/>
          </a:xfrm>
        </p:spPr>
        <p:txBody>
          <a:bodyPr/>
          <a:lstStyle/>
          <a:p>
            <a:pPr algn="ctr"/>
            <a:r>
              <a:rPr lang="nl-NL" sz="8000" dirty="0"/>
              <a:t>Waar ga je vissen?</a:t>
            </a:r>
          </a:p>
        </p:txBody>
      </p:sp>
    </p:spTree>
    <p:extLst>
      <p:ext uri="{BB962C8B-B14F-4D97-AF65-F5344CB8AC3E}">
        <p14:creationId xmlns:p14="http://schemas.microsoft.com/office/powerpoint/2010/main" val="338339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1d6576c45e9aa411a64ddbec7d527d3d4e220"/>
</p:tagLst>
</file>

<file path=ppt/theme/theme1.xml><?xml version="1.0" encoding="utf-8"?>
<a:theme xmlns:a="http://schemas.openxmlformats.org/drawingml/2006/main" name="Sportvisserij Nederland">
  <a:themeElements>
    <a:clrScheme name="Aangepast 184">
      <a:dk1>
        <a:sysClr val="windowText" lastClr="000000"/>
      </a:dk1>
      <a:lt1>
        <a:sysClr val="window" lastClr="FFFFFF"/>
      </a:lt1>
      <a:dk2>
        <a:srgbClr val="007DC3"/>
      </a:dk2>
      <a:lt2>
        <a:srgbClr val="999999"/>
      </a:lt2>
      <a:accent1>
        <a:srgbClr val="00457C"/>
      </a:accent1>
      <a:accent2>
        <a:srgbClr val="007DC3"/>
      </a:accent2>
      <a:accent3>
        <a:srgbClr val="8BB0DD"/>
      </a:accent3>
      <a:accent4>
        <a:srgbClr val="B6CBE9"/>
      </a:accent4>
      <a:accent5>
        <a:srgbClr val="00457C"/>
      </a:accent5>
      <a:accent6>
        <a:srgbClr val="007DC3"/>
      </a:accent6>
      <a:hlink>
        <a:srgbClr val="0563C1"/>
      </a:hlink>
      <a:folHlink>
        <a:srgbClr val="954F72"/>
      </a:folHlink>
    </a:clrScheme>
    <a:fontScheme name="Aangepast 2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8626</TotalTime>
  <Words>282</Words>
  <Application>Microsoft Office PowerPoint</Application>
  <PresentationFormat>Breedbeeld</PresentationFormat>
  <Paragraphs>123</Paragraphs>
  <Slides>48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5" baseType="lpstr">
      <vt:lpstr>Arial</vt:lpstr>
      <vt:lpstr>Calibri</vt:lpstr>
      <vt:lpstr>Segoe UI</vt:lpstr>
      <vt:lpstr>Segoe UI Light</vt:lpstr>
      <vt:lpstr>Verdana</vt:lpstr>
      <vt:lpstr>Wingdings</vt:lpstr>
      <vt:lpstr>Sportvisserij Nederland</vt:lpstr>
      <vt:lpstr>Workshop snoekvissen – met kunstaas</vt:lpstr>
      <vt:lpstr>Leer vissen op snoek – met kunstaas</vt:lpstr>
      <vt:lpstr>Knopen en montages</vt:lpstr>
      <vt:lpstr>Onderlijnen</vt:lpstr>
      <vt:lpstr>Verschillende soorten</vt:lpstr>
      <vt:lpstr>Halve bloedknoop</vt:lpstr>
      <vt:lpstr>Verbeterde halve bloedknoop</vt:lpstr>
      <vt:lpstr>Eenvoudige eindmontage</vt:lpstr>
      <vt:lpstr>Waar ga je vissen?</vt:lpstr>
      <vt:lpstr>Altijd actief vissen</vt:lpstr>
      <vt:lpstr>Singels</vt:lpstr>
      <vt:lpstr>Sloten en weteringen</vt:lpstr>
      <vt:lpstr>Vaarten en kanalen</vt:lpstr>
      <vt:lpstr>Polderweteringen</vt:lpstr>
      <vt:lpstr>Hotspots: bruggen</vt:lpstr>
      <vt:lpstr>Hotspots: overhangende takken</vt:lpstr>
      <vt:lpstr>Hotspots: duikers</vt:lpstr>
      <vt:lpstr>Hotspots: zijsloten</vt:lpstr>
      <vt:lpstr>Hotspots: rietkragen en waterlelies</vt:lpstr>
      <vt:lpstr>Vergeet de kleine slootjes niet!</vt:lpstr>
      <vt:lpstr>Veel plantengroei</vt:lpstr>
      <vt:lpstr>Maar ook veel snoek!</vt:lpstr>
      <vt:lpstr>Speciaal kunstaas</vt:lpstr>
      <vt:lpstr>Landen en onthaken</vt:lpstr>
      <vt:lpstr>Spectaculaire dril!</vt:lpstr>
      <vt:lpstr>Rubber gecoat net</vt:lpstr>
      <vt:lpstr>De nekgreep</vt:lpstr>
      <vt:lpstr>De kieuwgreep</vt:lpstr>
      <vt:lpstr>Onthaken</vt:lpstr>
      <vt:lpstr>Terugzetten</vt:lpstr>
      <vt:lpstr>Kunstaas voor snoek</vt:lpstr>
      <vt:lpstr>Veel gebruikt: pluggen</vt:lpstr>
      <vt:lpstr>Oppervlaktepluggen</vt:lpstr>
      <vt:lpstr>Ondiep duikende pluggen</vt:lpstr>
      <vt:lpstr>Diep duikende pluggen</vt:lpstr>
      <vt:lpstr>Spinner of blinker</vt:lpstr>
      <vt:lpstr>Spinners</vt:lpstr>
      <vt:lpstr>Shad</vt:lpstr>
      <vt:lpstr>Shads</vt:lpstr>
      <vt:lpstr>Welke kleur?</vt:lpstr>
      <vt:lpstr>Welke hengel, molen, lijn?</vt:lpstr>
      <vt:lpstr>Vistechniek</vt:lpstr>
      <vt:lpstr>Vis het water goed af</vt:lpstr>
      <vt:lpstr>Vistechniek  pluggen</vt:lpstr>
      <vt:lpstr>Vistechniek  spinners</vt:lpstr>
      <vt:lpstr>Vistechniek  shads</vt:lpstr>
      <vt:lpstr>Oppervlaktekunstaas  en jerkbaits</vt:lpstr>
      <vt:lpstr>Einde</vt:lpstr>
    </vt:vector>
  </TitlesOfParts>
  <Company>PPT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Sportvisserij Nederland</dc:title>
  <dc:creator>Kelsey Luhrman</dc:creator>
  <cp:lastModifiedBy>Gerwin Gerlach</cp:lastModifiedBy>
  <cp:revision>180</cp:revision>
  <dcterms:created xsi:type="dcterms:W3CDTF">2016-10-07T07:21:25Z</dcterms:created>
  <dcterms:modified xsi:type="dcterms:W3CDTF">2020-06-30T09:19:24Z</dcterms:modified>
</cp:coreProperties>
</file>