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61" r:id="rId2"/>
    <p:sldId id="273" r:id="rId3"/>
    <p:sldId id="325" r:id="rId4"/>
    <p:sldId id="330" r:id="rId5"/>
    <p:sldId id="329" r:id="rId6"/>
    <p:sldId id="328" r:id="rId7"/>
    <p:sldId id="327" r:id="rId8"/>
    <p:sldId id="322" r:id="rId9"/>
    <p:sldId id="326" r:id="rId10"/>
    <p:sldId id="332" r:id="rId11"/>
    <p:sldId id="323" r:id="rId12"/>
    <p:sldId id="333" r:id="rId13"/>
    <p:sldId id="334" r:id="rId14"/>
    <p:sldId id="335" r:id="rId15"/>
    <p:sldId id="331" r:id="rId16"/>
    <p:sldId id="336" r:id="rId17"/>
    <p:sldId id="339" r:id="rId18"/>
    <p:sldId id="340" r:id="rId19"/>
    <p:sldId id="341" r:id="rId20"/>
    <p:sldId id="338" r:id="rId21"/>
    <p:sldId id="337" r:id="rId22"/>
    <p:sldId id="344" r:id="rId23"/>
    <p:sldId id="345" r:id="rId24"/>
    <p:sldId id="346" r:id="rId25"/>
    <p:sldId id="343" r:id="rId26"/>
    <p:sldId id="347" r:id="rId27"/>
    <p:sldId id="297" r:id="rId28"/>
    <p:sldId id="348" r:id="rId29"/>
    <p:sldId id="342" r:id="rId30"/>
    <p:sldId id="352" r:id="rId31"/>
    <p:sldId id="351" r:id="rId32"/>
    <p:sldId id="350" r:id="rId33"/>
    <p:sldId id="324" r:id="rId34"/>
    <p:sldId id="296" r:id="rId35"/>
    <p:sldId id="354" r:id="rId36"/>
    <p:sldId id="279" r:id="rId37"/>
    <p:sldId id="292" r:id="rId38"/>
    <p:sldId id="284" r:id="rId39"/>
    <p:sldId id="283" r:id="rId40"/>
    <p:sldId id="281" r:id="rId41"/>
    <p:sldId id="355" r:id="rId42"/>
    <p:sldId id="357" r:id="rId43"/>
    <p:sldId id="358" r:id="rId44"/>
    <p:sldId id="359" r:id="rId45"/>
    <p:sldId id="360" r:id="rId46"/>
    <p:sldId id="366" r:id="rId47"/>
    <p:sldId id="365" r:id="rId48"/>
    <p:sldId id="364" r:id="rId49"/>
    <p:sldId id="363" r:id="rId50"/>
    <p:sldId id="361" r:id="rId51"/>
    <p:sldId id="370" r:id="rId52"/>
    <p:sldId id="349" r:id="rId53"/>
    <p:sldId id="369" r:id="rId54"/>
    <p:sldId id="368" r:id="rId55"/>
    <p:sldId id="367" r:id="rId56"/>
    <p:sldId id="371" r:id="rId57"/>
    <p:sldId id="353" r:id="rId58"/>
    <p:sldId id="375" r:id="rId59"/>
    <p:sldId id="374" r:id="rId60"/>
    <p:sldId id="356" r:id="rId61"/>
    <p:sldId id="362" r:id="rId62"/>
    <p:sldId id="372" r:id="rId63"/>
    <p:sldId id="376" r:id="rId64"/>
    <p:sldId id="377" r:id="rId65"/>
    <p:sldId id="271" r:id="rId66"/>
  </p:sldIdLst>
  <p:sldSz cx="12192000" cy="6858000"/>
  <p:notesSz cx="6858000" cy="9144000"/>
  <p:custDataLst>
    <p:tags r:id="rId6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49EBDE9-C893-4632-85C3-E3D19FA7C45F}">
          <p14:sldIdLst>
            <p14:sldId id="261"/>
            <p14:sldId id="273"/>
            <p14:sldId id="325"/>
            <p14:sldId id="330"/>
            <p14:sldId id="329"/>
            <p14:sldId id="328"/>
            <p14:sldId id="327"/>
            <p14:sldId id="322"/>
            <p14:sldId id="326"/>
            <p14:sldId id="332"/>
            <p14:sldId id="323"/>
            <p14:sldId id="333"/>
            <p14:sldId id="334"/>
            <p14:sldId id="335"/>
            <p14:sldId id="331"/>
            <p14:sldId id="336"/>
            <p14:sldId id="339"/>
            <p14:sldId id="340"/>
            <p14:sldId id="341"/>
            <p14:sldId id="338"/>
            <p14:sldId id="337"/>
            <p14:sldId id="344"/>
            <p14:sldId id="345"/>
            <p14:sldId id="346"/>
            <p14:sldId id="343"/>
            <p14:sldId id="347"/>
            <p14:sldId id="297"/>
            <p14:sldId id="348"/>
            <p14:sldId id="342"/>
            <p14:sldId id="352"/>
            <p14:sldId id="351"/>
            <p14:sldId id="350"/>
            <p14:sldId id="324"/>
            <p14:sldId id="296"/>
            <p14:sldId id="354"/>
            <p14:sldId id="279"/>
            <p14:sldId id="292"/>
            <p14:sldId id="284"/>
            <p14:sldId id="283"/>
            <p14:sldId id="281"/>
            <p14:sldId id="355"/>
            <p14:sldId id="357"/>
            <p14:sldId id="358"/>
            <p14:sldId id="359"/>
            <p14:sldId id="360"/>
            <p14:sldId id="366"/>
            <p14:sldId id="365"/>
            <p14:sldId id="364"/>
            <p14:sldId id="363"/>
            <p14:sldId id="361"/>
            <p14:sldId id="370"/>
            <p14:sldId id="349"/>
            <p14:sldId id="369"/>
            <p14:sldId id="368"/>
            <p14:sldId id="367"/>
            <p14:sldId id="371"/>
            <p14:sldId id="353"/>
            <p14:sldId id="375"/>
            <p14:sldId id="374"/>
            <p14:sldId id="356"/>
            <p14:sldId id="362"/>
            <p14:sldId id="372"/>
            <p14:sldId id="376"/>
            <p14:sldId id="377"/>
            <p14:sldId id="2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autoAdjust="0"/>
    <p:restoredTop sz="96028" autoAdjust="0"/>
  </p:normalViewPr>
  <p:slideViewPr>
    <p:cSldViewPr snapToGrid="0">
      <p:cViewPr varScale="1">
        <p:scale>
          <a:sx n="83" d="100"/>
          <a:sy n="83" d="100"/>
        </p:scale>
        <p:origin x="60" y="114"/>
      </p:cViewPr>
      <p:guideLst>
        <p:guide orient="horz" pos="2160"/>
        <p:guide pos="3840"/>
      </p:guideLst>
    </p:cSldViewPr>
  </p:slideViewPr>
  <p:outlineViewPr>
    <p:cViewPr>
      <p:scale>
        <a:sx n="33" d="100"/>
        <a:sy n="33" d="100"/>
      </p:scale>
      <p:origin x="0" y="42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29B8-FEE1-4B62-97DE-55FB7DABA86D}" type="datetimeFigureOut">
              <a:rPr lang="nl-NL" smtClean="0"/>
              <a:t>28-6-2020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D91C-F5D7-4111-9202-F017DAFF7C96}" type="slidenum">
              <a:rPr lang="nl-NL" smtClean="0"/>
              <a:t>‹nr.›</a:t>
            </a:fld>
            <a:endParaRPr lang="nl-NL"/>
          </a:p>
        </p:txBody>
      </p:sp>
    </p:spTree>
    <p:extLst>
      <p:ext uri="{BB962C8B-B14F-4D97-AF65-F5344CB8AC3E}">
        <p14:creationId xmlns:p14="http://schemas.microsoft.com/office/powerpoint/2010/main" val="198381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1529-E417-43A8-A3A5-5ED9BC751BBC}" type="datetimeFigureOut">
              <a:rPr lang="nl-NL" smtClean="0"/>
              <a:t>28-6-2020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3877-A3D7-48CC-A131-AD9FC6DFA9C8}" type="slidenum">
              <a:rPr lang="nl-NL" smtClean="0"/>
              <a:t>‹nr.›</a:t>
            </a:fld>
            <a:endParaRPr lang="nl-NL"/>
          </a:p>
        </p:txBody>
      </p:sp>
    </p:spTree>
    <p:extLst>
      <p:ext uri="{BB962C8B-B14F-4D97-AF65-F5344CB8AC3E}">
        <p14:creationId xmlns:p14="http://schemas.microsoft.com/office/powerpoint/2010/main" val="140807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a:t>
            </a:fld>
            <a:endParaRPr lang="nl-NL"/>
          </a:p>
        </p:txBody>
      </p:sp>
    </p:spTree>
    <p:extLst>
      <p:ext uri="{BB962C8B-B14F-4D97-AF65-F5344CB8AC3E}">
        <p14:creationId xmlns:p14="http://schemas.microsoft.com/office/powerpoint/2010/main" val="304705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AE3877-A3D7-48CC-A131-AD9FC6DFA9C8}" type="slidenum">
              <a:rPr lang="nl-NL" smtClean="0"/>
              <a:t>14</a:t>
            </a:fld>
            <a:endParaRPr lang="nl-NL"/>
          </a:p>
        </p:txBody>
      </p:sp>
    </p:spTree>
    <p:extLst>
      <p:ext uri="{BB962C8B-B14F-4D97-AF65-F5344CB8AC3E}">
        <p14:creationId xmlns:p14="http://schemas.microsoft.com/office/powerpoint/2010/main" val="3612625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16000" anchor="ctr">
            <a:noAutofit/>
          </a:bodyPr>
          <a:lstStyle>
            <a:lvl1pPr algn="ctr">
              <a:lnSpc>
                <a:spcPct val="250000"/>
              </a:lnSpc>
              <a:defRPr baseline="0"/>
            </a:lvl1pPr>
          </a:lstStyle>
          <a:p>
            <a:r>
              <a:rPr lang="nl-NL" dirty="0"/>
              <a:t>Klik hier op het icoon</a:t>
            </a:r>
          </a:p>
          <a:p>
            <a:r>
              <a:rPr lang="nl-NL" dirty="0"/>
              <a:t>een afbeelding in te voegen</a:t>
            </a:r>
          </a:p>
        </p:txBody>
      </p:sp>
      <p:sp>
        <p:nvSpPr>
          <p:cNvPr id="60" name="Tijdelijke aanduiding voor tekst 7"/>
          <p:cNvSpPr>
            <a:spLocks noGrp="1"/>
          </p:cNvSpPr>
          <p:nvPr>
            <p:ph type="body" sz="quarter" idx="17" hasCustomPrompt="1"/>
          </p:nvPr>
        </p:nvSpPr>
        <p:spPr>
          <a:xfrm>
            <a:off x="-18267524" y="-3789652"/>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8638949" y="543695"/>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531340" y="531341"/>
            <a:ext cx="7622060" cy="496565"/>
          </a:xfrm>
        </p:spPr>
        <p:txBody>
          <a:bodyPr/>
          <a:lstStyle>
            <a:lvl1pPr>
              <a:defRPr/>
            </a:lvl1pPr>
          </a:lstStyle>
          <a:p>
            <a:r>
              <a:rPr lang="nl-NL" dirty="0"/>
              <a:t>Titel </a:t>
            </a:r>
          </a:p>
        </p:txBody>
      </p:sp>
      <p:sp>
        <p:nvSpPr>
          <p:cNvPr id="62"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bg2"/>
                </a:solidFill>
              </a:defRPr>
            </a:lvl1pPr>
          </a:lstStyle>
          <a:p>
            <a:pPr lvl="0"/>
            <a:r>
              <a:rPr lang="nl-NL" dirty="0"/>
              <a:t>Naam | Datum</a:t>
            </a:r>
          </a:p>
        </p:txBody>
      </p:sp>
      <p:sp>
        <p:nvSpPr>
          <p:cNvPr id="78" name="Rechthoek 77"/>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TITEL SLIDE</a:t>
            </a:r>
          </a:p>
        </p:txBody>
      </p:sp>
      <p:grpSp>
        <p:nvGrpSpPr>
          <p:cNvPr id="118" name="Groep 117"/>
          <p:cNvGrpSpPr/>
          <p:nvPr userDrawn="1"/>
        </p:nvGrpSpPr>
        <p:grpSpPr>
          <a:xfrm>
            <a:off x="12446162" y="-5444"/>
            <a:ext cx="2704546" cy="6868888"/>
            <a:chOff x="12446162" y="-5444"/>
            <a:chExt cx="2704546" cy="6868888"/>
          </a:xfrm>
        </p:grpSpPr>
        <p:grpSp>
          <p:nvGrpSpPr>
            <p:cNvPr id="80" name="Instructie afbeelding B"/>
            <p:cNvGrpSpPr/>
            <p:nvPr userDrawn="1"/>
          </p:nvGrpSpPr>
          <p:grpSpPr>
            <a:xfrm>
              <a:off x="12446162" y="-5444"/>
              <a:ext cx="2704546" cy="6868888"/>
              <a:chOff x="12470972" y="-5444"/>
              <a:chExt cx="2704546" cy="6868888"/>
            </a:xfrm>
          </p:grpSpPr>
          <p:sp>
            <p:nvSpPr>
              <p:cNvPr id="9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9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9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0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0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10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10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105"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0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10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0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109" name="Groep 127"/>
              <p:cNvGrpSpPr/>
              <p:nvPr/>
            </p:nvGrpSpPr>
            <p:grpSpPr>
              <a:xfrm>
                <a:off x="12483705" y="3495180"/>
                <a:ext cx="1114138" cy="297656"/>
                <a:chOff x="13560784" y="3471416"/>
                <a:chExt cx="1114138" cy="297656"/>
              </a:xfrm>
            </p:grpSpPr>
            <p:sp>
              <p:nvSpPr>
                <p:cNvPr id="11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11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11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pic>
          <p:nvPicPr>
            <p:cNvPr id="114" name="Afbeelding 1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57035" y="5214304"/>
              <a:ext cx="2371725" cy="1343025"/>
            </a:xfrm>
            <a:prstGeom prst="rect">
              <a:avLst/>
            </a:prstGeom>
          </p:spPr>
        </p:pic>
        <p:grpSp>
          <p:nvGrpSpPr>
            <p:cNvPr id="82" name="Groep 74"/>
            <p:cNvGrpSpPr/>
            <p:nvPr userDrawn="1"/>
          </p:nvGrpSpPr>
          <p:grpSpPr>
            <a:xfrm>
              <a:off x="13386896" y="6137670"/>
              <a:ext cx="1750842" cy="564707"/>
              <a:chOff x="13098875" y="6031678"/>
              <a:chExt cx="1969277" cy="635161"/>
            </a:xfrm>
          </p:grpSpPr>
          <p:sp>
            <p:nvSpPr>
              <p:cNvPr id="8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4" name="Groep 76"/>
              <p:cNvGrpSpPr/>
              <p:nvPr/>
            </p:nvGrpSpPr>
            <p:grpSpPr>
              <a:xfrm>
                <a:off x="13098875" y="6031679"/>
                <a:ext cx="1969277" cy="542924"/>
                <a:chOff x="13164976" y="6054428"/>
                <a:chExt cx="1969277" cy="542924"/>
              </a:xfrm>
            </p:grpSpPr>
            <p:sp>
              <p:nvSpPr>
                <p:cNvPr id="8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8" name="Groep 80"/>
                <p:cNvGrpSpPr/>
                <p:nvPr/>
              </p:nvGrpSpPr>
              <p:grpSpPr>
                <a:xfrm>
                  <a:off x="13214777" y="6112607"/>
                  <a:ext cx="145227" cy="129517"/>
                  <a:chOff x="12287399" y="5999447"/>
                  <a:chExt cx="194830" cy="173755"/>
                </a:xfrm>
              </p:grpSpPr>
              <p:sp>
                <p:nvSpPr>
                  <p:cNvPr id="9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8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9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8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8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576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3.7037E-7 L 1.49597 0.53634 " pathEditMode="relative" rAng="0" ptsTypes="AA">
                                      <p:cBhvr>
                                        <p:cTn id="6" dur="2500" fill="hold"/>
                                        <p:tgtEl>
                                          <p:spTgt spid="60"/>
                                        </p:tgtEl>
                                        <p:attrNameLst>
                                          <p:attrName>ppt_x</p:attrName>
                                          <p:attrName>ppt_y</p:attrName>
                                        </p:attrNameLst>
                                      </p:cBhvr>
                                      <p:rCtr x="74792" y="26829"/>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Effect transition="in" filter="fade">
                                      <p:cBhvr>
                                        <p:cTn id="13" dur="750"/>
                                        <p:tgtEl>
                                          <p:spTgt spid="62">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61">
                                            <p:bg/>
                                          </p:spTgt>
                                        </p:tgtEl>
                                        <p:attrNameLst>
                                          <p:attrName>style.visibility</p:attrName>
                                        </p:attrNameLst>
                                      </p:cBhvr>
                                      <p:to>
                                        <p:strVal val="visible"/>
                                      </p:to>
                                    </p:set>
                                    <p:animEffect transition="in" filter="fade">
                                      <p:cBhvr>
                                        <p:cTn id="17" dur="750"/>
                                        <p:tgtEl>
                                          <p:spTgt spid="61">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xEl>
                                              <p:pRg st="0" end="0"/>
                                            </p:txEl>
                                          </p:spTgt>
                                        </p:tgtEl>
                                        <p:attrNameLst>
                                          <p:attrName>style.visibility</p:attrName>
                                        </p:attrNameLst>
                                      </p:cBhvr>
                                      <p:to>
                                        <p:strVal val="visible"/>
                                      </p:to>
                                    </p:set>
                                    <p:animEffect transition="in" filter="fade">
                                      <p:cBhvr>
                                        <p:cTn id="20" dur="75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3.7037E-7 L 1.49597 0.53634 " pathEditMode="relative" rAng="0" ptsTypes="AA">
                      <p:cBhvr>
                        <p:cTn dur="2500" fill="hold"/>
                        <p:tgtEl>
                          <p:spTgt spid="60"/>
                        </p:tgtEl>
                        <p:attrNameLst>
                          <p:attrName>ppt_x</p:attrName>
                          <p:attrName>ppt_y</p:attrName>
                        </p:attrNameLst>
                      </p:cBhvr>
                      <p:rCtr x="74792" y="26829"/>
                    </p:animMotion>
                  </p:childTnLst>
                </p:cTn>
              </p:par>
            </p:tnLst>
          </p:tmpl>
        </p:tmplLst>
      </p:bldP>
      <p:bldP spid="61" grpId="0" uiExpand="1"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P spid="62" grpId="0" build="p">
        <p:tmplLst>
          <p:tmpl lvl="1">
            <p:tnLst>
              <p:par>
                <p:cTn presetID="10"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75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1" name="Tijdelijke aanduiding voor media 10"/>
          <p:cNvSpPr>
            <a:spLocks noGrp="1"/>
          </p:cNvSpPr>
          <p:nvPr>
            <p:ph type="media" sz="quarter" idx="17" hasCustomPrompt="1"/>
          </p:nvPr>
        </p:nvSpPr>
        <p:spPr>
          <a:xfrm>
            <a:off x="0" y="0"/>
            <a:ext cx="12192000" cy="6858001"/>
          </a:xfrm>
          <a:prstGeom prst="rect">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13" name="Tijdelijke aanduiding voor tekst 7"/>
          <p:cNvSpPr>
            <a:spLocks noGrp="1"/>
          </p:cNvSpPr>
          <p:nvPr>
            <p:ph type="body" sz="quarter" idx="18"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4906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0% Video">
    <p:spTree>
      <p:nvGrpSpPr>
        <p:cNvPr id="1" name=""/>
        <p:cNvGrpSpPr/>
        <p:nvPr/>
      </p:nvGrpSpPr>
      <p:grpSpPr>
        <a:xfrm>
          <a:off x="0" y="0"/>
          <a:ext cx="0" cy="0"/>
          <a:chOff x="0" y="0"/>
          <a:chExt cx="0" cy="0"/>
        </a:xfrm>
      </p:grpSpPr>
      <p:pic>
        <p:nvPicPr>
          <p:cNvPr id="72" name="Afbeelding 7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1406"/>
            <a:ext cx="778970" cy="6869407"/>
          </a:xfrm>
          <a:prstGeom prst="rect">
            <a:avLst/>
          </a:prstGeom>
        </p:spPr>
      </p:pic>
      <p:pic>
        <p:nvPicPr>
          <p:cNvPr id="3" name="Afbeelding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4072" y="-11405"/>
            <a:ext cx="11417928" cy="6869406"/>
          </a:xfrm>
          <a:prstGeom prst="rect">
            <a:avLst/>
          </a:prstGeom>
        </p:spPr>
      </p:pic>
      <p:sp>
        <p:nvSpPr>
          <p:cNvPr id="6" name="Tijdelijke aanduiding voor dianummer 5"/>
          <p:cNvSpPr>
            <a:spLocks noGrp="1"/>
          </p:cNvSpPr>
          <p:nvPr>
            <p:ph type="sldNum" sz="quarter" idx="12"/>
          </p:nvPr>
        </p:nvSpPr>
        <p:spPr/>
        <p:txBody>
          <a:bodyPr/>
          <a:lstStyle>
            <a:lvl1pPr>
              <a:defRPr>
                <a:solidFill>
                  <a:schemeClr val="accent1"/>
                </a:solidFill>
              </a:defRPr>
            </a:lvl1pPr>
          </a:lstStyle>
          <a:p>
            <a:fld id="{2D5FBA41-AFD5-4B00-AC98-55F0A9A32C4E}" type="slidenum">
              <a:rPr lang="nl-NL" smtClean="0"/>
              <a:pPr/>
              <a:t>‹nr.›</a:t>
            </a:fld>
            <a:endParaRPr lang="nl-NL" dirty="0"/>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1" name="Tijdelijke aanduiding voor media 10"/>
          <p:cNvSpPr>
            <a:spLocks noGrp="1"/>
          </p:cNvSpPr>
          <p:nvPr>
            <p:ph type="media" sz="quarter" idx="17" hasCustomPrompt="1"/>
          </p:nvPr>
        </p:nvSpPr>
        <p:spPr>
          <a:xfrm>
            <a:off x="2439180" y="820164"/>
            <a:ext cx="8897726" cy="5110736"/>
          </a:xfrm>
          <a:prstGeom prst="roundRect">
            <a:avLst>
              <a:gd name="adj" fmla="val 1583"/>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grpSp>
        <p:nvGrpSpPr>
          <p:cNvPr id="73" name="Logo"/>
          <p:cNvGrpSpPr/>
          <p:nvPr userDrawn="1"/>
        </p:nvGrpSpPr>
        <p:grpSpPr>
          <a:xfrm>
            <a:off x="523936" y="5777033"/>
            <a:ext cx="1161968" cy="712167"/>
            <a:chOff x="3341688" y="2430896"/>
            <a:chExt cx="5555177" cy="3404754"/>
          </a:xfrm>
        </p:grpSpPr>
        <p:sp>
          <p:nvSpPr>
            <p:cNvPr id="74"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6"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8"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9"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6"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7"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8"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9"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0"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1"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2"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3"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4"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5"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6"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7"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8"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40729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 Tekst + 5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grafiek 6"/>
          <p:cNvSpPr>
            <a:spLocks noGrp="1"/>
          </p:cNvSpPr>
          <p:nvPr>
            <p:ph type="chart" sz="quarter" idx="16" hasCustomPrompt="1"/>
          </p:nvPr>
        </p:nvSpPr>
        <p:spPr>
          <a:xfrm>
            <a:off x="6512892" y="1804890"/>
            <a:ext cx="5126658" cy="3707188"/>
          </a:xfrm>
          <a:solidFill>
            <a:schemeClr val="bg1">
              <a:lumMod val="95000"/>
            </a:schemeClr>
          </a:solidFill>
          <a:ln>
            <a:noFill/>
          </a:ln>
        </p:spPr>
        <p:txBody>
          <a:bodyPr bIns="324000" anchor="ctr"/>
          <a:lstStyle>
            <a:lvl1pPr algn="ctr">
              <a:lnSpc>
                <a:spcPct val="300000"/>
              </a:lnSpc>
              <a:defRPr/>
            </a:lvl1pPr>
          </a:lstStyle>
          <a:p>
            <a:r>
              <a:rPr lang="nl-NL" dirty="0"/>
              <a:t>Klik hier op het icoon</a:t>
            </a:r>
            <a:br>
              <a:rPr lang="nl-NL" dirty="0"/>
            </a:br>
            <a:r>
              <a:rPr lang="nl-NL" dirty="0"/>
              <a:t>een grafiek in te voegen</a:t>
            </a:r>
          </a:p>
        </p:txBody>
      </p:sp>
      <p:sp>
        <p:nvSpPr>
          <p:cNvPr id="32" name="Rechthoek 3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+ 50%</a:t>
            </a:r>
            <a:r>
              <a:rPr lang="nl-NL" sz="2000" b="1" baseline="0" dirty="0">
                <a:solidFill>
                  <a:schemeClr val="accent1"/>
                </a:solidFill>
              </a:rPr>
              <a:t> GRAFIEK</a:t>
            </a:r>
            <a:endParaRPr lang="nl-NL" sz="2000" b="1" dirty="0">
              <a:solidFill>
                <a:schemeClr val="accent1"/>
              </a:solidFill>
            </a:endParaRPr>
          </a:p>
        </p:txBody>
      </p:sp>
      <p:grpSp>
        <p:nvGrpSpPr>
          <p:cNvPr id="33" name="Instructie Tekst"/>
          <p:cNvGrpSpPr/>
          <p:nvPr userDrawn="1"/>
        </p:nvGrpSpPr>
        <p:grpSpPr>
          <a:xfrm>
            <a:off x="-2916113" y="0"/>
            <a:ext cx="2688057" cy="3772106"/>
            <a:chOff x="-2959433" y="-5444"/>
            <a:chExt cx="2688057" cy="3772106"/>
          </a:xfrm>
        </p:grpSpPr>
        <p:sp>
          <p:nvSpPr>
            <p:cNvPr id="34" name="Rechthoek 3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3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36" name="Ovaal 3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37" name="Ovaal 3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38" name="Ovaal 3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39" name="Ovaal 3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4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43" name="Rechte verbindingslijn 4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44" name="Rechte verbindingslijn 4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45" name="Rechte verbindingslijn 4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46" name="Groep 45"/>
            <p:cNvGrpSpPr/>
            <p:nvPr userDrawn="1"/>
          </p:nvGrpSpPr>
          <p:grpSpPr>
            <a:xfrm>
              <a:off x="-1948476" y="816741"/>
              <a:ext cx="409108" cy="427699"/>
              <a:chOff x="-1085063" y="758027"/>
              <a:chExt cx="633799" cy="622540"/>
            </a:xfrm>
          </p:grpSpPr>
          <p:sp>
            <p:nvSpPr>
              <p:cNvPr id="94" name="Afgeronde rechthoek 9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95" name="Groep 94"/>
              <p:cNvGrpSpPr/>
              <p:nvPr userDrawn="1"/>
            </p:nvGrpSpPr>
            <p:grpSpPr>
              <a:xfrm>
                <a:off x="-977746" y="864082"/>
                <a:ext cx="419166" cy="410430"/>
                <a:chOff x="6366933" y="309013"/>
                <a:chExt cx="1901295" cy="1861668"/>
              </a:xfrm>
              <a:solidFill>
                <a:srgbClr val="000000"/>
              </a:solidFill>
            </p:grpSpPr>
            <p:sp>
              <p:nvSpPr>
                <p:cNvPr id="96" name="Rechthoek 9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7" name="Rechthoek 9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2" name="Rechthoek 10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Vrije vorm 10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47" name="Groep 46"/>
            <p:cNvGrpSpPr/>
            <p:nvPr/>
          </p:nvGrpSpPr>
          <p:grpSpPr>
            <a:xfrm>
              <a:off x="-2950232" y="1207835"/>
              <a:ext cx="532929" cy="509563"/>
              <a:chOff x="-2880382" y="802341"/>
              <a:chExt cx="532929" cy="509563"/>
            </a:xfrm>
          </p:grpSpPr>
          <p:sp>
            <p:nvSpPr>
              <p:cNvPr id="72" name="Rechthoek 7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Groep 74"/>
              <p:cNvGrpSpPr/>
              <p:nvPr/>
            </p:nvGrpSpPr>
            <p:grpSpPr>
              <a:xfrm>
                <a:off x="-2802433" y="1123442"/>
                <a:ext cx="132915" cy="104889"/>
                <a:chOff x="-2796392" y="1123442"/>
                <a:chExt cx="120832" cy="104889"/>
              </a:xfrm>
            </p:grpSpPr>
            <p:sp>
              <p:nvSpPr>
                <p:cNvPr id="89" name="Rechthoek 8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6" name="Groep 75"/>
              <p:cNvGrpSpPr/>
              <p:nvPr/>
            </p:nvGrpSpPr>
            <p:grpSpPr>
              <a:xfrm>
                <a:off x="-2575435" y="1123442"/>
                <a:ext cx="133931" cy="104889"/>
                <a:chOff x="-2556734" y="1123442"/>
                <a:chExt cx="147324" cy="104889"/>
              </a:xfrm>
            </p:grpSpPr>
            <p:grpSp>
              <p:nvGrpSpPr>
                <p:cNvPr id="77" name="Groep 76"/>
                <p:cNvGrpSpPr/>
                <p:nvPr/>
              </p:nvGrpSpPr>
              <p:grpSpPr>
                <a:xfrm>
                  <a:off x="-2556734" y="1123442"/>
                  <a:ext cx="68206" cy="104889"/>
                  <a:chOff x="-2796392" y="1123442"/>
                  <a:chExt cx="120832" cy="104889"/>
                </a:xfrm>
              </p:grpSpPr>
              <p:sp>
                <p:nvSpPr>
                  <p:cNvPr id="84" name="Rechthoek 8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8" name="Groep 77"/>
                <p:cNvGrpSpPr/>
                <p:nvPr/>
              </p:nvGrpSpPr>
              <p:grpSpPr>
                <a:xfrm>
                  <a:off x="-2477616" y="1123442"/>
                  <a:ext cx="68206" cy="104889"/>
                  <a:chOff x="-2796392" y="1123442"/>
                  <a:chExt cx="120832" cy="104889"/>
                </a:xfrm>
              </p:grpSpPr>
              <p:sp>
                <p:nvSpPr>
                  <p:cNvPr id="79" name="Rechthoek 7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48" name="Groep 47"/>
            <p:cNvGrpSpPr/>
            <p:nvPr userDrawn="1"/>
          </p:nvGrpSpPr>
          <p:grpSpPr>
            <a:xfrm>
              <a:off x="-1948476" y="1281164"/>
              <a:ext cx="413704" cy="427699"/>
              <a:chOff x="-1845083" y="758027"/>
              <a:chExt cx="633799" cy="622540"/>
            </a:xfrm>
          </p:grpSpPr>
          <p:sp>
            <p:nvSpPr>
              <p:cNvPr id="59" name="Afgeronde rechthoek 5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60" name="Groep 59"/>
              <p:cNvGrpSpPr/>
              <p:nvPr userDrawn="1"/>
            </p:nvGrpSpPr>
            <p:grpSpPr>
              <a:xfrm>
                <a:off x="-1737766" y="864082"/>
                <a:ext cx="419166" cy="410430"/>
                <a:chOff x="3708400" y="309013"/>
                <a:chExt cx="1901295" cy="1861668"/>
              </a:xfrm>
              <a:solidFill>
                <a:srgbClr val="000000"/>
              </a:solidFill>
            </p:grpSpPr>
            <p:sp>
              <p:nvSpPr>
                <p:cNvPr id="61" name="Rechthoek 6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2" name="Rechthoek 6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3" name="Rechthoek 6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4" name="Rechthoek 6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9" name="Rechthoek 6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Vrije vorm 7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49" name="Rechte verbindingslijn 48"/>
            <p:cNvCxnSpPr>
              <a:stCxn id="74" idx="2"/>
              <a:endCxn id="5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50" name="Rechte verbindingslijn 49"/>
            <p:cNvCxnSpPr>
              <a:endCxn id="9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5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5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53" name="Ovaal 5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5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55" name="Groep 54"/>
            <p:cNvGrpSpPr/>
            <p:nvPr/>
          </p:nvGrpSpPr>
          <p:grpSpPr>
            <a:xfrm>
              <a:off x="-2950232" y="816050"/>
              <a:ext cx="528695" cy="344202"/>
              <a:chOff x="-2880382" y="410556"/>
              <a:chExt cx="528695" cy="344202"/>
            </a:xfrm>
          </p:grpSpPr>
          <p:sp>
            <p:nvSpPr>
              <p:cNvPr id="57" name="Afgeronde rechthoek 5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58" name="Vrije vorm 5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5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07" name="Groep 106"/>
          <p:cNvGrpSpPr/>
          <p:nvPr userDrawn="1"/>
        </p:nvGrpSpPr>
        <p:grpSpPr>
          <a:xfrm>
            <a:off x="12435216" y="14897"/>
            <a:ext cx="2716339" cy="3676571"/>
            <a:chOff x="12435216" y="14897"/>
            <a:chExt cx="2716339" cy="3676571"/>
          </a:xfrm>
        </p:grpSpPr>
        <p:sp>
          <p:nvSpPr>
            <p:cNvPr id="108" name="Rechthoek 107"/>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109"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10"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11" name="Ovaal 110"/>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2" name="Ovaal 11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13" name="Rechte verbindingslijn 11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14" name="Rechte verbindingslijn 11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15" name="Rechte verbindingslijn 11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16" name="Groep 115"/>
            <p:cNvGrpSpPr/>
            <p:nvPr/>
          </p:nvGrpSpPr>
          <p:grpSpPr>
            <a:xfrm>
              <a:off x="12450571" y="3301369"/>
              <a:ext cx="1002992" cy="267962"/>
              <a:chOff x="13560784" y="3471416"/>
              <a:chExt cx="1114138" cy="297656"/>
            </a:xfrm>
          </p:grpSpPr>
          <p:sp>
            <p:nvSpPr>
              <p:cNvPr id="121" name="Afgeronde rechthoek 1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22" name="Tekstvak 12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23" name="Rechte verbindingslijn 1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Gelijkbenige driehoek 1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17" name="Groep 116"/>
            <p:cNvGrpSpPr/>
            <p:nvPr userDrawn="1"/>
          </p:nvGrpSpPr>
          <p:grpSpPr>
            <a:xfrm>
              <a:off x="12435216" y="1678012"/>
              <a:ext cx="372535" cy="405517"/>
              <a:chOff x="12468049" y="1754144"/>
              <a:chExt cx="339072" cy="369091"/>
            </a:xfrm>
          </p:grpSpPr>
          <p:sp>
            <p:nvSpPr>
              <p:cNvPr id="118" name="Rechthoek 117"/>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19" name="Rechthoek 118"/>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20" name="Rechthoek 119"/>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25" name="Tijdelijke aanduiding voor tekst 9"/>
          <p:cNvSpPr>
            <a:spLocks noGrp="1"/>
          </p:cNvSpPr>
          <p:nvPr>
            <p:ph type="body" sz="quarter" idx="17" hasCustomPrompt="1"/>
          </p:nvPr>
        </p:nvSpPr>
        <p:spPr>
          <a:xfrm>
            <a:off x="6512891" y="1447800"/>
            <a:ext cx="5137366" cy="320337"/>
          </a:xfrm>
        </p:spPr>
        <p:txBody>
          <a:bodyPr/>
          <a:lstStyle>
            <a:lvl1pPr algn="ctr">
              <a:defRPr lang="nl-NL" sz="1800" b="1" kern="1200" baseline="0" dirty="0">
                <a:solidFill>
                  <a:schemeClr val="accent2"/>
                </a:solidFill>
                <a:latin typeface="+mn-lt"/>
                <a:ea typeface="+mn-ea"/>
                <a:cs typeface="+mn-cs"/>
              </a:defRPr>
            </a:lvl1pPr>
          </a:lstStyle>
          <a:p>
            <a:pPr lvl="0"/>
            <a:r>
              <a:rPr lang="nl-NL" dirty="0"/>
              <a:t>Titel</a:t>
            </a:r>
          </a:p>
        </p:txBody>
      </p:sp>
    </p:spTree>
    <p:extLst>
      <p:ext uri="{BB962C8B-B14F-4D97-AF65-F5344CB8AC3E}">
        <p14:creationId xmlns:p14="http://schemas.microsoft.com/office/powerpoint/2010/main" val="2497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grafiek 6"/>
          <p:cNvSpPr>
            <a:spLocks noGrp="1"/>
          </p:cNvSpPr>
          <p:nvPr>
            <p:ph type="chart" sz="quarter" idx="16" hasCustomPrompt="1"/>
          </p:nvPr>
        </p:nvSpPr>
        <p:spPr>
          <a:xfrm>
            <a:off x="525164" y="1447679"/>
            <a:ext cx="11114386" cy="4064122"/>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grafiek in te voegen</a:t>
            </a:r>
          </a:p>
        </p:txBody>
      </p:sp>
      <p:sp>
        <p:nvSpPr>
          <p:cNvPr id="49" name="Rechthoek 4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GRAFIEK</a:t>
            </a:r>
          </a:p>
        </p:txBody>
      </p:sp>
      <p:grpSp>
        <p:nvGrpSpPr>
          <p:cNvPr id="50" name="Groep 49"/>
          <p:cNvGrpSpPr/>
          <p:nvPr userDrawn="1"/>
        </p:nvGrpSpPr>
        <p:grpSpPr>
          <a:xfrm>
            <a:off x="12435216" y="14897"/>
            <a:ext cx="2716339" cy="3676571"/>
            <a:chOff x="12435216" y="14897"/>
            <a:chExt cx="2716339" cy="3676571"/>
          </a:xfrm>
        </p:grpSpPr>
        <p:sp>
          <p:nvSpPr>
            <p:cNvPr id="51" name="Rechthoek 50"/>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52"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53"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54" name="Ovaal 53"/>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5" name="Ovaal 54"/>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56" name="Rechte verbindingslijn 55"/>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57" name="Rechte verbindingslijn 56"/>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58" name="Rechte verbindingslijn 57"/>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59" name="Groep 58"/>
            <p:cNvGrpSpPr/>
            <p:nvPr/>
          </p:nvGrpSpPr>
          <p:grpSpPr>
            <a:xfrm>
              <a:off x="12450571" y="3301369"/>
              <a:ext cx="1002992" cy="267962"/>
              <a:chOff x="13560784" y="3471416"/>
              <a:chExt cx="1114138" cy="297656"/>
            </a:xfrm>
          </p:grpSpPr>
          <p:sp>
            <p:nvSpPr>
              <p:cNvPr id="64" name="Afgeronde rechthoek 6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65" name="Tekstvak 64"/>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66" name="Rechte verbindingslijn 6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Gelijkbenige driehoek 6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60" name="Groep 59"/>
            <p:cNvGrpSpPr/>
            <p:nvPr userDrawn="1"/>
          </p:nvGrpSpPr>
          <p:grpSpPr>
            <a:xfrm>
              <a:off x="12435216" y="1678012"/>
              <a:ext cx="372535" cy="405517"/>
              <a:chOff x="12468049" y="1754144"/>
              <a:chExt cx="339072" cy="369091"/>
            </a:xfrm>
          </p:grpSpPr>
          <p:sp>
            <p:nvSpPr>
              <p:cNvPr id="61" name="Rechthoek 60"/>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2" name="Rechthoek 61"/>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3" name="Rechthoek 62"/>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761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kst + 5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tabel 6"/>
          <p:cNvSpPr>
            <a:spLocks noGrp="1"/>
          </p:cNvSpPr>
          <p:nvPr>
            <p:ph type="tbl" sz="quarter" idx="15" hasCustomPrompt="1"/>
          </p:nvPr>
        </p:nvSpPr>
        <p:spPr>
          <a:xfrm>
            <a:off x="6512892" y="1447678"/>
            <a:ext cx="5126400" cy="4064400"/>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tabel in te voegen</a:t>
            </a:r>
          </a:p>
        </p:txBody>
      </p:sp>
      <p:sp>
        <p:nvSpPr>
          <p:cNvPr id="14" name="Rechthoek 13"/>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a:t>
            </a:r>
            <a:r>
              <a:rPr lang="nl-NL" sz="2000" b="1" baseline="0" dirty="0">
                <a:solidFill>
                  <a:schemeClr val="accent1"/>
                </a:solidFill>
              </a:rPr>
              <a:t> TEKST + 50% TABEL</a:t>
            </a:r>
            <a:endParaRPr lang="nl-NL" sz="2000" b="1" dirty="0">
              <a:solidFill>
                <a:schemeClr val="accent1"/>
              </a:solidFill>
            </a:endParaRPr>
          </a:p>
        </p:txBody>
      </p:sp>
      <p:grpSp>
        <p:nvGrpSpPr>
          <p:cNvPr id="15" name="Instructie Tekst"/>
          <p:cNvGrpSpPr/>
          <p:nvPr userDrawn="1"/>
        </p:nvGrpSpPr>
        <p:grpSpPr>
          <a:xfrm>
            <a:off x="-2916113" y="0"/>
            <a:ext cx="2688057" cy="3772106"/>
            <a:chOff x="-2959433" y="-5444"/>
            <a:chExt cx="2688057" cy="3772106"/>
          </a:xfrm>
        </p:grpSpPr>
        <p:sp>
          <p:nvSpPr>
            <p:cNvPr id="16" name="Rechthoek 15"/>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7"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0" name="Ovaal 19"/>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22" name="Ovaal 2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23" name="Ovaal 2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24" name="Ovaal 2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2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28" name="Rechte verbindingslijn 2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31" name="Groep 30"/>
            <p:cNvGrpSpPr/>
            <p:nvPr userDrawn="1"/>
          </p:nvGrpSpPr>
          <p:grpSpPr>
            <a:xfrm>
              <a:off x="-1948476" y="816741"/>
              <a:ext cx="409108" cy="427699"/>
              <a:chOff x="-1085063" y="758027"/>
              <a:chExt cx="633799" cy="622540"/>
            </a:xfrm>
          </p:grpSpPr>
          <p:sp>
            <p:nvSpPr>
              <p:cNvPr id="79" name="Afgeronde rechthoek 7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0" name="Groep 79"/>
              <p:cNvGrpSpPr/>
              <p:nvPr userDrawn="1"/>
            </p:nvGrpSpPr>
            <p:grpSpPr>
              <a:xfrm>
                <a:off x="-977746" y="864082"/>
                <a:ext cx="419166" cy="410430"/>
                <a:chOff x="6366933" y="309013"/>
                <a:chExt cx="1901295" cy="1861668"/>
              </a:xfrm>
              <a:solidFill>
                <a:srgbClr val="000000"/>
              </a:solidFill>
            </p:grpSpPr>
            <p:sp>
              <p:nvSpPr>
                <p:cNvPr id="81" name="Rechthoek 8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Vrije vorm 9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32" name="Groep 31"/>
            <p:cNvGrpSpPr/>
            <p:nvPr/>
          </p:nvGrpSpPr>
          <p:grpSpPr>
            <a:xfrm>
              <a:off x="-2950232" y="1207835"/>
              <a:ext cx="532929" cy="509563"/>
              <a:chOff x="-2880382" y="802341"/>
              <a:chExt cx="532929" cy="509563"/>
            </a:xfrm>
          </p:grpSpPr>
          <p:sp>
            <p:nvSpPr>
              <p:cNvPr id="57" name="Rechthoek 5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ep 59"/>
              <p:cNvGrpSpPr/>
              <p:nvPr/>
            </p:nvGrpSpPr>
            <p:grpSpPr>
              <a:xfrm>
                <a:off x="-2802433" y="1123442"/>
                <a:ext cx="132915" cy="104889"/>
                <a:chOff x="-2796392" y="1123442"/>
                <a:chExt cx="120832" cy="104889"/>
              </a:xfrm>
            </p:grpSpPr>
            <p:sp>
              <p:nvSpPr>
                <p:cNvPr id="74" name="Rechthoek 7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5" name="Rechthoek 7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6" name="Rechthoek 7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7" name="Rechthoek 7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8" name="Rechthoek 7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1" name="Groep 60"/>
              <p:cNvGrpSpPr/>
              <p:nvPr/>
            </p:nvGrpSpPr>
            <p:grpSpPr>
              <a:xfrm>
                <a:off x="-2575435" y="1123442"/>
                <a:ext cx="133931" cy="104889"/>
                <a:chOff x="-2556734" y="1123442"/>
                <a:chExt cx="147324" cy="104889"/>
              </a:xfrm>
            </p:grpSpPr>
            <p:grpSp>
              <p:nvGrpSpPr>
                <p:cNvPr id="62" name="Groep 61"/>
                <p:cNvGrpSpPr/>
                <p:nvPr/>
              </p:nvGrpSpPr>
              <p:grpSpPr>
                <a:xfrm>
                  <a:off x="-2556734" y="1123442"/>
                  <a:ext cx="68206" cy="104889"/>
                  <a:chOff x="-2796392" y="1123442"/>
                  <a:chExt cx="120832" cy="104889"/>
                </a:xfrm>
              </p:grpSpPr>
              <p:sp>
                <p:nvSpPr>
                  <p:cNvPr id="69" name="Rechthoek 6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Rechthoek 7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2" name="Rechthoek 7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3" name="Rechthoek 7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3" name="Groep 62"/>
                <p:cNvGrpSpPr/>
                <p:nvPr/>
              </p:nvGrpSpPr>
              <p:grpSpPr>
                <a:xfrm>
                  <a:off x="-2477616" y="1123442"/>
                  <a:ext cx="68206" cy="104889"/>
                  <a:chOff x="-2796392" y="1123442"/>
                  <a:chExt cx="120832" cy="104889"/>
                </a:xfrm>
              </p:grpSpPr>
              <p:sp>
                <p:nvSpPr>
                  <p:cNvPr id="64" name="Rechthoek 6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33" name="Groep 32"/>
            <p:cNvGrpSpPr/>
            <p:nvPr userDrawn="1"/>
          </p:nvGrpSpPr>
          <p:grpSpPr>
            <a:xfrm>
              <a:off x="-1948476" y="1281164"/>
              <a:ext cx="413704" cy="427699"/>
              <a:chOff x="-1845083" y="758027"/>
              <a:chExt cx="633799" cy="622540"/>
            </a:xfrm>
          </p:grpSpPr>
          <p:sp>
            <p:nvSpPr>
              <p:cNvPr id="44" name="Afgeronde rechthoek 4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45" name="Groep 44"/>
              <p:cNvGrpSpPr/>
              <p:nvPr userDrawn="1"/>
            </p:nvGrpSpPr>
            <p:grpSpPr>
              <a:xfrm>
                <a:off x="-1737766" y="864082"/>
                <a:ext cx="419166" cy="410430"/>
                <a:chOff x="3708400" y="309013"/>
                <a:chExt cx="1901295" cy="1861668"/>
              </a:xfrm>
              <a:solidFill>
                <a:srgbClr val="000000"/>
              </a:solidFill>
            </p:grpSpPr>
            <p:sp>
              <p:nvSpPr>
                <p:cNvPr id="46" name="Rechthoek 4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7" name="Rechthoek 4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8" name="Rechthoek 4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9" name="Rechthoek 4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0" name="Rechthoek 4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1" name="Rechthoek 5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2" name="Rechthoek 5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3" name="Rechthoek 5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4" name="Rechthoek 5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5" name="Rechthoek 5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6" name="Vrije vorm 5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34" name="Rechte verbindingslijn 33"/>
            <p:cNvCxnSpPr>
              <a:stCxn id="59" idx="2"/>
              <a:endCxn id="4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35" name="Rechte verbindingslijn 34"/>
            <p:cNvCxnSpPr>
              <a:endCxn id="7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3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3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38" name="Ovaal 3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3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40" name="Groep 39"/>
            <p:cNvGrpSpPr/>
            <p:nvPr/>
          </p:nvGrpSpPr>
          <p:grpSpPr>
            <a:xfrm>
              <a:off x="-2950232" y="816050"/>
              <a:ext cx="528695" cy="344202"/>
              <a:chOff x="-2880382" y="410556"/>
              <a:chExt cx="528695" cy="344202"/>
            </a:xfrm>
          </p:grpSpPr>
          <p:sp>
            <p:nvSpPr>
              <p:cNvPr id="42" name="Afgeronde rechthoek 4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3" name="Vrije vorm 4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4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92" name="Groep 91"/>
          <p:cNvGrpSpPr/>
          <p:nvPr userDrawn="1"/>
        </p:nvGrpSpPr>
        <p:grpSpPr>
          <a:xfrm>
            <a:off x="12441148" y="14897"/>
            <a:ext cx="2710407" cy="3676571"/>
            <a:chOff x="12441148" y="14897"/>
            <a:chExt cx="2710407" cy="3676571"/>
          </a:xfrm>
        </p:grpSpPr>
        <p:sp>
          <p:nvSpPr>
            <p:cNvPr id="93" name="Rechthoek 92"/>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94"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95"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96" name="Ovaal 95"/>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97" name="Ovaal 96"/>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98" name="Rechte verbindingslijn 97"/>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99" name="Rechte verbindingslijn 98"/>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00" name="Rechte verbindingslijn 99"/>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01" name="Groep 100"/>
            <p:cNvGrpSpPr/>
            <p:nvPr/>
          </p:nvGrpSpPr>
          <p:grpSpPr>
            <a:xfrm>
              <a:off x="12450571" y="3301369"/>
              <a:ext cx="1002992" cy="267962"/>
              <a:chOff x="13560784" y="3471416"/>
              <a:chExt cx="1114138" cy="297656"/>
            </a:xfrm>
          </p:grpSpPr>
          <p:sp>
            <p:nvSpPr>
              <p:cNvPr id="111" name="Afgeronde rechthoek 11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12" name="Tekstvak 11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13" name="Rechte verbindingslijn 11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Gelijkbenige driehoek 11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02" name="Groep 101"/>
            <p:cNvGrpSpPr/>
            <p:nvPr userDrawn="1"/>
          </p:nvGrpSpPr>
          <p:grpSpPr>
            <a:xfrm>
              <a:off x="12441148" y="1674386"/>
              <a:ext cx="445181" cy="402106"/>
              <a:chOff x="6072040" y="3376043"/>
              <a:chExt cx="1227920" cy="1109109"/>
            </a:xfrm>
          </p:grpSpPr>
          <p:sp>
            <p:nvSpPr>
              <p:cNvPr id="103" name="Rechthoek 102"/>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04" name="Rechthoek 103"/>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105" name="Rechte verbindingslijn 104"/>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0" name="Rechthoek 109"/>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7366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tabel 6"/>
          <p:cNvSpPr>
            <a:spLocks noGrp="1"/>
          </p:cNvSpPr>
          <p:nvPr>
            <p:ph type="tbl" sz="quarter" idx="15" hasCustomPrompt="1"/>
          </p:nvPr>
        </p:nvSpPr>
        <p:spPr>
          <a:xfrm>
            <a:off x="525164" y="1447678"/>
            <a:ext cx="11114128" cy="4064400"/>
          </a:xfrm>
          <a:solidFill>
            <a:schemeClr val="bg1">
              <a:lumMod val="95000"/>
            </a:schemeClr>
          </a:solidFill>
          <a:ln>
            <a:noFill/>
          </a:ln>
        </p:spPr>
        <p:txBody>
          <a:bodyPr bIns="288000" anchor="ctr"/>
          <a:lstStyle>
            <a:lvl1pPr algn="ctr">
              <a:lnSpc>
                <a:spcPct val="300000"/>
              </a:lnSpc>
              <a:defRPr baseline="0"/>
            </a:lvl1pPr>
          </a:lstStyle>
          <a:p>
            <a:r>
              <a:rPr lang="nl-NL" dirty="0"/>
              <a:t>Klik hier op het icoon</a:t>
            </a:r>
            <a:br>
              <a:rPr lang="nl-NL" dirty="0"/>
            </a:br>
            <a:r>
              <a:rPr lang="nl-NL" dirty="0"/>
              <a:t>een tabel in te voegen</a:t>
            </a:r>
          </a:p>
        </p:txBody>
      </p:sp>
      <p:sp>
        <p:nvSpPr>
          <p:cNvPr id="9" name="Rechthoek 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TABEL</a:t>
            </a:r>
          </a:p>
        </p:txBody>
      </p:sp>
      <p:grpSp>
        <p:nvGrpSpPr>
          <p:cNvPr id="11" name="Groep 10"/>
          <p:cNvGrpSpPr/>
          <p:nvPr userDrawn="1"/>
        </p:nvGrpSpPr>
        <p:grpSpPr>
          <a:xfrm>
            <a:off x="12441148" y="14897"/>
            <a:ext cx="2710407" cy="3676571"/>
            <a:chOff x="12441148" y="14897"/>
            <a:chExt cx="2710407" cy="3676571"/>
          </a:xfrm>
        </p:grpSpPr>
        <p:sp>
          <p:nvSpPr>
            <p:cNvPr id="12" name="Rechthoek 11"/>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13"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4"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5" name="Ovaal 14"/>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 name="Ovaal 15"/>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 name="Rechte verbindingslijn 16"/>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8" name="Rechte verbindingslijn 17"/>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9" name="Rechte verbindingslijn 18"/>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0" name="Groep 19"/>
            <p:cNvGrpSpPr/>
            <p:nvPr/>
          </p:nvGrpSpPr>
          <p:grpSpPr>
            <a:xfrm>
              <a:off x="12450571" y="3301369"/>
              <a:ext cx="1002992" cy="267962"/>
              <a:chOff x="13560784" y="3471416"/>
              <a:chExt cx="1114138" cy="297656"/>
            </a:xfrm>
          </p:grpSpPr>
          <p:sp>
            <p:nvSpPr>
              <p:cNvPr id="30" name="Afgeronde rechthoek 29"/>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1" name="Tekstvak 30"/>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2" name="Rechte verbindingslijn 31"/>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1" name="Groep 20"/>
            <p:cNvGrpSpPr/>
            <p:nvPr userDrawn="1"/>
          </p:nvGrpSpPr>
          <p:grpSpPr>
            <a:xfrm>
              <a:off x="12441148" y="1674386"/>
              <a:ext cx="445181" cy="402106"/>
              <a:chOff x="6072040" y="3376043"/>
              <a:chExt cx="1227920" cy="1109109"/>
            </a:xfrm>
          </p:grpSpPr>
          <p:sp>
            <p:nvSpPr>
              <p:cNvPr id="22" name="Rechthoek 21"/>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3" name="Rechthoek 22"/>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24" name="Rechte verbindingslijn 23"/>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9" name="Rechthoek 28"/>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8554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60" name="Tijdelijke aanduiding voor tekst 7"/>
          <p:cNvSpPr>
            <a:spLocks noGrp="1"/>
          </p:cNvSpPr>
          <p:nvPr>
            <p:ph type="body" sz="quarter" idx="17" hasCustomPrompt="1"/>
          </p:nvPr>
        </p:nvSpPr>
        <p:spPr>
          <a:xfrm rot="10800000">
            <a:off x="0" y="7121559"/>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532936" y="4483460"/>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4042229" y="5906294"/>
            <a:ext cx="7622060" cy="496565"/>
          </a:xfrm>
        </p:spPr>
        <p:txBody>
          <a:bodyPr bIns="0" anchor="b" anchorCtr="0"/>
          <a:lstStyle>
            <a:lvl1pPr algn="r">
              <a:defRPr/>
            </a:lvl1pPr>
          </a:lstStyle>
          <a:p>
            <a:r>
              <a:rPr lang="nl-NL" dirty="0"/>
              <a:t>Afsluiting</a:t>
            </a:r>
          </a:p>
        </p:txBody>
      </p:sp>
      <p:sp>
        <p:nvSpPr>
          <p:cNvPr id="18" name="Rechthoek 1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AFSLUITING</a:t>
            </a:r>
          </a:p>
        </p:txBody>
      </p:sp>
      <p:grpSp>
        <p:nvGrpSpPr>
          <p:cNvPr id="3" name="Groep 2"/>
          <p:cNvGrpSpPr/>
          <p:nvPr userDrawn="1"/>
        </p:nvGrpSpPr>
        <p:grpSpPr>
          <a:xfrm>
            <a:off x="12446162" y="-5444"/>
            <a:ext cx="2704546" cy="6868888"/>
            <a:chOff x="12446162" y="-5444"/>
            <a:chExt cx="2704546" cy="6868888"/>
          </a:xfrm>
        </p:grpSpPr>
        <p:pic>
          <p:nvPicPr>
            <p:cNvPr id="91" name="Afbeelding 9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2003" y="5248243"/>
              <a:ext cx="2371725" cy="1362075"/>
            </a:xfrm>
            <a:prstGeom prst="rect">
              <a:avLst/>
            </a:prstGeom>
          </p:spPr>
        </p:pic>
        <p:grpSp>
          <p:nvGrpSpPr>
            <p:cNvPr id="20" name="Instructie afbeelding B"/>
            <p:cNvGrpSpPr/>
            <p:nvPr userDrawn="1"/>
          </p:nvGrpSpPr>
          <p:grpSpPr>
            <a:xfrm>
              <a:off x="12446162" y="-5444"/>
              <a:ext cx="2704546" cy="6868888"/>
              <a:chOff x="12470972" y="-5444"/>
              <a:chExt cx="2704546" cy="6868888"/>
            </a:xfrm>
          </p:grpSpPr>
          <p:sp>
            <p:nvSpPr>
              <p:cNvPr id="3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3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3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5" name="Icoontje afbeeldi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4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4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49" name="Groep 127"/>
              <p:cNvGrpSpPr/>
              <p:nvPr/>
            </p:nvGrpSpPr>
            <p:grpSpPr>
              <a:xfrm>
                <a:off x="12483705" y="3495180"/>
                <a:ext cx="1114138" cy="297656"/>
                <a:chOff x="13560784" y="3471416"/>
                <a:chExt cx="1114138" cy="297656"/>
              </a:xfrm>
            </p:grpSpPr>
            <p:sp>
              <p:nvSpPr>
                <p:cNvPr id="5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2" name="Groep 74"/>
            <p:cNvGrpSpPr/>
            <p:nvPr userDrawn="1"/>
          </p:nvGrpSpPr>
          <p:grpSpPr>
            <a:xfrm>
              <a:off x="13386896" y="6137670"/>
              <a:ext cx="1750842" cy="564707"/>
              <a:chOff x="13098875" y="6031678"/>
              <a:chExt cx="1969277" cy="635161"/>
            </a:xfrm>
          </p:grpSpPr>
          <p:sp>
            <p:nvSpPr>
              <p:cNvPr id="2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4" name="Groep 76"/>
              <p:cNvGrpSpPr/>
              <p:nvPr/>
            </p:nvGrpSpPr>
            <p:grpSpPr>
              <a:xfrm>
                <a:off x="13098875" y="6031679"/>
                <a:ext cx="1969277" cy="542924"/>
                <a:chOff x="13164976" y="6054428"/>
                <a:chExt cx="1969277" cy="542924"/>
              </a:xfrm>
            </p:grpSpPr>
            <p:sp>
              <p:nvSpPr>
                <p:cNvPr id="2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8" name="Groep 80"/>
                <p:cNvGrpSpPr/>
                <p:nvPr/>
              </p:nvGrpSpPr>
              <p:grpSpPr>
                <a:xfrm>
                  <a:off x="13214777" y="6112607"/>
                  <a:ext cx="145227" cy="129517"/>
                  <a:chOff x="12287399" y="5999447"/>
                  <a:chExt cx="194830" cy="173755"/>
                </a:xfrm>
              </p:grpSpPr>
              <p:sp>
                <p:nvSpPr>
                  <p:cNvPr id="3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2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6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2.59259E-6 L -1.49284 -0.49051 " pathEditMode="relative" rAng="0" ptsTypes="AA">
                                      <p:cBhvr>
                                        <p:cTn id="6" dur="2500" fill="hold"/>
                                        <p:tgtEl>
                                          <p:spTgt spid="60"/>
                                        </p:tgtEl>
                                        <p:attrNameLst>
                                          <p:attrName>ppt_x</p:attrName>
                                          <p:attrName>ppt_y</p:attrName>
                                        </p:attrNameLst>
                                      </p:cBhvr>
                                      <p:rCtr x="-74648" y="-24537"/>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61">
                                            <p:bg/>
                                          </p:spTgt>
                                        </p:tgtEl>
                                        <p:attrNameLst>
                                          <p:attrName>style.visibility</p:attrName>
                                        </p:attrNameLst>
                                      </p:cBhvr>
                                      <p:to>
                                        <p:strVal val="visible"/>
                                      </p:to>
                                    </p:set>
                                    <p:animEffect transition="in" filter="fade">
                                      <p:cBhvr>
                                        <p:cTn id="10" dur="750"/>
                                        <p:tgtEl>
                                          <p:spTgt spid="6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fade">
                                      <p:cBhvr>
                                        <p:cTn id="13" dur="750"/>
                                        <p:tgtEl>
                                          <p:spTgt spid="61">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2.59259E-6 L -1.49284 -0.49051 " pathEditMode="relative" rAng="0" ptsTypes="AA">
                      <p:cBhvr>
                        <p:cTn dur="2500" fill="hold"/>
                        <p:tgtEl>
                          <p:spTgt spid="60"/>
                        </p:tgtEl>
                        <p:attrNameLst>
                          <p:attrName>ppt_x</p:attrName>
                          <p:attrName>ppt_y</p:attrName>
                        </p:attrNameLst>
                      </p:cBhvr>
                      <p:rCtr x="-74648" y="-24537"/>
                    </p:animMotion>
                  </p:childTnLst>
                </p:cTn>
              </p:par>
            </p:tnLst>
          </p:tmpl>
        </p:tmplLst>
      </p:bldP>
      <p:bldP spid="61" grpId="0"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LEGE</a:t>
            </a:r>
            <a:r>
              <a:rPr lang="nl-NL" sz="2000" b="1" baseline="0" dirty="0">
                <a:solidFill>
                  <a:schemeClr val="accent1"/>
                </a:solidFill>
              </a:rPr>
              <a:t> SLIDE</a:t>
            </a:r>
            <a:endParaRPr lang="nl-NL" sz="2000" b="1" dirty="0">
              <a:solidFill>
                <a:schemeClr val="accent1"/>
              </a:solidFill>
            </a:endParaRP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15511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0%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11141673"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TEKST</a:t>
            </a: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38081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 Tekst + 10%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38" y="531341"/>
            <a:ext cx="9755661"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8" y="951113"/>
            <a:ext cx="9755661"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908886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90% TEKST +</a:t>
            </a:r>
            <a:r>
              <a:rPr lang="nl-NL" sz="2000" b="1" baseline="0" dirty="0">
                <a:solidFill>
                  <a:schemeClr val="accent1"/>
                </a:solidFill>
              </a:rPr>
              <a:t> 10%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
        <p:nvSpPr>
          <p:cNvPr id="127" name="Tijdelijke aanduiding voor afbeelding 126"/>
          <p:cNvSpPr>
            <a:spLocks noGrp="1"/>
          </p:cNvSpPr>
          <p:nvPr>
            <p:ph type="pic" sz="quarter" idx="16" hasCustomPrompt="1"/>
          </p:nvPr>
        </p:nvSpPr>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grpSp>
        <p:nvGrpSpPr>
          <p:cNvPr id="162" name="Instructie Afbeelding Invoegen"/>
          <p:cNvGrpSpPr/>
          <p:nvPr userDrawn="1"/>
        </p:nvGrpSpPr>
        <p:grpSpPr>
          <a:xfrm>
            <a:off x="12321772" y="-5444"/>
            <a:ext cx="2828936" cy="6868888"/>
            <a:chOff x="12346582" y="-5444"/>
            <a:chExt cx="2828936" cy="6868888"/>
          </a:xfrm>
        </p:grpSpPr>
        <p:grpSp>
          <p:nvGrpSpPr>
            <p:cNvPr id="163" name="bijsnijden"/>
            <p:cNvGrpSpPr/>
            <p:nvPr userDrawn="1"/>
          </p:nvGrpSpPr>
          <p:grpSpPr>
            <a:xfrm>
              <a:off x="12346582" y="5828002"/>
              <a:ext cx="779464" cy="828260"/>
              <a:chOff x="13143038" y="5655940"/>
              <a:chExt cx="779464" cy="828260"/>
            </a:xfrm>
          </p:grpSpPr>
          <p:grpSp>
            <p:nvGrpSpPr>
              <p:cNvPr id="181" name="Groep 180"/>
              <p:cNvGrpSpPr/>
              <p:nvPr userDrawn="1"/>
            </p:nvGrpSpPr>
            <p:grpSpPr>
              <a:xfrm>
                <a:off x="13284702" y="5655940"/>
                <a:ext cx="518384" cy="468745"/>
                <a:chOff x="13352037" y="5715656"/>
                <a:chExt cx="383714" cy="346970"/>
              </a:xfrm>
            </p:grpSpPr>
            <p:sp>
              <p:nvSpPr>
                <p:cNvPr id="184" name="Rechthoek 18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5" name="Afbeelding 18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6" name="L-vorm 18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7" name="L-vorm 18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3" name="Rechthoekige driehoek 18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4" name="Rechthoek 163"/>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7" name="Ovaal 166"/>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8" name="Ovaal 167"/>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9" name="Rechte verbindingslijn 168"/>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0" name="Rechte verbindingslijn 169"/>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1" name="Rechte verbindingslijn 170"/>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2"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4" name="Ovaal 173"/>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5" name="Rechte verbindingslijn 174"/>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6" name="Groep 175"/>
            <p:cNvGrpSpPr/>
            <p:nvPr/>
          </p:nvGrpSpPr>
          <p:grpSpPr>
            <a:xfrm>
              <a:off x="12483705" y="3495180"/>
              <a:ext cx="1114138" cy="297656"/>
              <a:chOff x="13560784" y="3471416"/>
              <a:chExt cx="1114138" cy="297656"/>
            </a:xfrm>
          </p:grpSpPr>
          <p:sp>
            <p:nvSpPr>
              <p:cNvPr id="177" name="Afgeronde rechthoek 17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8" name="Tekstvak 177"/>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9" name="Rechte verbindingslijn 17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Gelijkbenige driehoek 179"/>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
        <p:nvSpPr>
          <p:cNvPr id="188" name="Tijdelijke aanduiding voor dianummer 5"/>
          <p:cNvSpPr txBox="1">
            <a:spLocks/>
          </p:cNvSpPr>
          <p:nvPr userDrawn="1"/>
        </p:nvSpPr>
        <p:spPr>
          <a:xfrm>
            <a:off x="10806088" y="6404709"/>
            <a:ext cx="1019652" cy="365125"/>
          </a:xfrm>
          <a:prstGeom prst="rect">
            <a:avLst/>
          </a:prstGeom>
        </p:spPr>
        <p:txBody>
          <a:bodyPr vert="horz" lIns="91440" tIns="45720" rIns="0" bIns="45720" rtlCol="0" anchor="ctr"/>
          <a:lstStyle>
            <a:defPPr>
              <a:defRPr lang="nl-NL"/>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FBA41-AFD5-4B00-AC98-55F0A9A32C4E}" type="slidenum">
              <a:rPr lang="nl-NL" smtClean="0"/>
              <a:pPr/>
              <a:t>‹nr.›</a:t>
            </a:fld>
            <a:endParaRPr lang="nl-NL" dirty="0"/>
          </a:p>
        </p:txBody>
      </p:sp>
    </p:spTree>
    <p:extLst>
      <p:ext uri="{BB962C8B-B14F-4D97-AF65-F5344CB8AC3E}">
        <p14:creationId xmlns:p14="http://schemas.microsoft.com/office/powerpoint/2010/main" val="33605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Tekst + 25%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5" hasCustomPrompt="1"/>
          </p:nvPr>
        </p:nvSpPr>
        <p:spPr>
          <a:xfrm>
            <a:off x="8269121" y="-1"/>
            <a:ext cx="3922881"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39" y="531341"/>
            <a:ext cx="80320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9" y="951113"/>
            <a:ext cx="80320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7443179"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75% TEKST +</a:t>
            </a:r>
            <a:r>
              <a:rPr lang="nl-NL" sz="2000" b="1" baseline="0" dirty="0">
                <a:solidFill>
                  <a:schemeClr val="accent1"/>
                </a:solidFill>
              </a:rPr>
              <a:t> 25%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25" name="Instructie Afbeelding Invoegen"/>
          <p:cNvGrpSpPr/>
          <p:nvPr userDrawn="1"/>
        </p:nvGrpSpPr>
        <p:grpSpPr>
          <a:xfrm>
            <a:off x="12321772" y="-5444"/>
            <a:ext cx="2828936" cy="6868888"/>
            <a:chOff x="12346582" y="-5444"/>
            <a:chExt cx="2828936" cy="6868888"/>
          </a:xfrm>
        </p:grpSpPr>
        <p:grpSp>
          <p:nvGrpSpPr>
            <p:cNvPr id="126" name="bijsnijden"/>
            <p:cNvGrpSpPr/>
            <p:nvPr userDrawn="1"/>
          </p:nvGrpSpPr>
          <p:grpSpPr>
            <a:xfrm>
              <a:off x="12346582" y="5828002"/>
              <a:ext cx="779464" cy="828260"/>
              <a:chOff x="13143038" y="5655940"/>
              <a:chExt cx="779464" cy="828260"/>
            </a:xfrm>
          </p:grpSpPr>
          <p:grpSp>
            <p:nvGrpSpPr>
              <p:cNvPr id="178" name="Groep 177"/>
              <p:cNvGrpSpPr/>
              <p:nvPr userDrawn="1"/>
            </p:nvGrpSpPr>
            <p:grpSpPr>
              <a:xfrm>
                <a:off x="13284702" y="5655940"/>
                <a:ext cx="518384" cy="468745"/>
                <a:chOff x="13352037" y="5715656"/>
                <a:chExt cx="383714" cy="346970"/>
              </a:xfrm>
            </p:grpSpPr>
            <p:sp>
              <p:nvSpPr>
                <p:cNvPr id="181" name="Rechthoek 18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2" name="Afbeelding 18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3" name="L-vorm 18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4" name="L-vorm 18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7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0" name="Rechthoekige driehoek 17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27" name="Rechthoek 126"/>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2"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3"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4" name="Ovaal 163"/>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5" name="Ovaal 164"/>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6" name="Rechte verbindingslijn 165"/>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67" name="Rechte verbindingslijn 166"/>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68" name="Rechte verbindingslijn 167"/>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69"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0"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1" name="Ovaal 170"/>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2" name="Rechte verbindingslijn 171"/>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3" name="Groep 172"/>
            <p:cNvGrpSpPr/>
            <p:nvPr/>
          </p:nvGrpSpPr>
          <p:grpSpPr>
            <a:xfrm>
              <a:off x="12483705" y="3495180"/>
              <a:ext cx="1114138" cy="297656"/>
              <a:chOff x="13560784" y="3471416"/>
              <a:chExt cx="1114138" cy="297656"/>
            </a:xfrm>
          </p:grpSpPr>
          <p:sp>
            <p:nvSpPr>
              <p:cNvPr id="174" name="Afgeronde rechthoek 17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5" name="Tekstvak 174"/>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6" name="Rechte verbindingslijn 17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Gelijkbenige driehoek 17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1562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6512893" y="0"/>
            <a:ext cx="5679107"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16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Rechthoek 2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a:t>
            </a:r>
            <a:r>
              <a:rPr lang="nl-NL" sz="2000" b="1" baseline="0" dirty="0">
                <a:solidFill>
                  <a:schemeClr val="accent1"/>
                </a:solidFill>
              </a:rPr>
              <a:t> 50% AFBEELDING</a:t>
            </a:r>
            <a:endParaRPr lang="nl-NL" sz="2000" b="1" dirty="0">
              <a:solidFill>
                <a:schemeClr val="accent1"/>
              </a:solidFill>
            </a:endParaRPr>
          </a:p>
        </p:txBody>
      </p:sp>
      <p:grpSp>
        <p:nvGrpSpPr>
          <p:cNvPr id="58" name="Instructie Tekst"/>
          <p:cNvGrpSpPr/>
          <p:nvPr userDrawn="1"/>
        </p:nvGrpSpPr>
        <p:grpSpPr>
          <a:xfrm>
            <a:off x="-2916113" y="0"/>
            <a:ext cx="2688057" cy="3772106"/>
            <a:chOff x="-2959433" y="-5444"/>
            <a:chExt cx="2688057" cy="3772106"/>
          </a:xfrm>
        </p:grpSpPr>
        <p:sp>
          <p:nvSpPr>
            <p:cNvPr id="59" name="Rechthoek 58"/>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60"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1" name="Ovaal 60"/>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62" name="Ovaal 6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63" name="Ovaal 6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64" name="Ovaal 6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6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8" name="Rechte verbindingslijn 6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9" name="Rechte verbindingslijn 6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70" name="Rechte verbindingslijn 6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71" name="Groep 70"/>
            <p:cNvGrpSpPr/>
            <p:nvPr userDrawn="1"/>
          </p:nvGrpSpPr>
          <p:grpSpPr>
            <a:xfrm>
              <a:off x="-1948476" y="816741"/>
              <a:ext cx="409108" cy="427699"/>
              <a:chOff x="-1085063" y="758027"/>
              <a:chExt cx="633799" cy="622540"/>
            </a:xfrm>
          </p:grpSpPr>
          <p:sp>
            <p:nvSpPr>
              <p:cNvPr id="119" name="Afgeronde rechthoek 11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977746" y="864082"/>
                <a:ext cx="419166" cy="410430"/>
                <a:chOff x="6366933" y="309013"/>
                <a:chExt cx="1901295" cy="1861668"/>
              </a:xfrm>
              <a:solidFill>
                <a:srgbClr val="000000"/>
              </a:solidFill>
            </p:grpSpPr>
            <p:sp>
              <p:nvSpPr>
                <p:cNvPr id="121" name="Rechthoek 12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72" name="Groep 71"/>
            <p:cNvGrpSpPr/>
            <p:nvPr/>
          </p:nvGrpSpPr>
          <p:grpSpPr>
            <a:xfrm>
              <a:off x="-2950232" y="1207835"/>
              <a:ext cx="532929" cy="509563"/>
              <a:chOff x="-2880382" y="802341"/>
              <a:chExt cx="532929" cy="509563"/>
            </a:xfrm>
          </p:grpSpPr>
          <p:sp>
            <p:nvSpPr>
              <p:cNvPr id="97" name="Rechthoek 9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2802433" y="1123442"/>
                <a:ext cx="132915" cy="104889"/>
                <a:chOff x="-2796392" y="1123442"/>
                <a:chExt cx="120832" cy="104889"/>
              </a:xfrm>
            </p:grpSpPr>
            <p:sp>
              <p:nvSpPr>
                <p:cNvPr id="114" name="Rechthoek 11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1" name="Groep 100"/>
              <p:cNvGrpSpPr/>
              <p:nvPr/>
            </p:nvGrpSpPr>
            <p:grpSpPr>
              <a:xfrm>
                <a:off x="-2575435" y="1123442"/>
                <a:ext cx="133931" cy="104889"/>
                <a:chOff x="-2556734" y="1123442"/>
                <a:chExt cx="147324" cy="104889"/>
              </a:xfrm>
            </p:grpSpPr>
            <p:grpSp>
              <p:nvGrpSpPr>
                <p:cNvPr id="102" name="Groep 101"/>
                <p:cNvGrpSpPr/>
                <p:nvPr/>
              </p:nvGrpSpPr>
              <p:grpSpPr>
                <a:xfrm>
                  <a:off x="-2556734" y="1123442"/>
                  <a:ext cx="68206" cy="104889"/>
                  <a:chOff x="-2796392" y="1123442"/>
                  <a:chExt cx="120832" cy="104889"/>
                </a:xfrm>
              </p:grpSpPr>
              <p:sp>
                <p:nvSpPr>
                  <p:cNvPr id="109" name="Rechthoek 10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2" name="Rechthoek 11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3" name="Rechthoek 11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3" name="Groep 102"/>
                <p:cNvGrpSpPr/>
                <p:nvPr/>
              </p:nvGrpSpPr>
              <p:grpSpPr>
                <a:xfrm>
                  <a:off x="-2477616" y="1123442"/>
                  <a:ext cx="68206" cy="104889"/>
                  <a:chOff x="-2796392" y="1123442"/>
                  <a:chExt cx="120832" cy="104889"/>
                </a:xfrm>
              </p:grpSpPr>
              <p:sp>
                <p:nvSpPr>
                  <p:cNvPr id="104" name="Rechthoek 10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7" name="Rechthoek 10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73" name="Groep 72"/>
            <p:cNvGrpSpPr/>
            <p:nvPr userDrawn="1"/>
          </p:nvGrpSpPr>
          <p:grpSpPr>
            <a:xfrm>
              <a:off x="-1948476" y="1281164"/>
              <a:ext cx="413704" cy="427699"/>
              <a:chOff x="-1845083" y="758027"/>
              <a:chExt cx="633799" cy="622540"/>
            </a:xfrm>
          </p:grpSpPr>
          <p:sp>
            <p:nvSpPr>
              <p:cNvPr id="84" name="Afgeronde rechthoek 8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5" name="Groep 84"/>
              <p:cNvGrpSpPr/>
              <p:nvPr userDrawn="1"/>
            </p:nvGrpSpPr>
            <p:grpSpPr>
              <a:xfrm>
                <a:off x="-1737766" y="864082"/>
                <a:ext cx="419166" cy="410430"/>
                <a:chOff x="3708400" y="309013"/>
                <a:chExt cx="1901295" cy="1861668"/>
              </a:xfrm>
              <a:solidFill>
                <a:srgbClr val="000000"/>
              </a:solidFill>
            </p:grpSpPr>
            <p:sp>
              <p:nvSpPr>
                <p:cNvPr id="86" name="Rechthoek 8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4" name="Rechthoek 9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5" name="Rechthoek 9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6" name="Vrije vorm 9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74" name="Rechte verbindingslijn 73"/>
            <p:cNvCxnSpPr>
              <a:stCxn id="99" idx="2"/>
              <a:endCxn id="8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75" name="Rechte verbindingslijn 74"/>
            <p:cNvCxnSpPr>
              <a:endCxn id="11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7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8" name="Ovaal 7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80" name="Groep 79"/>
            <p:cNvGrpSpPr/>
            <p:nvPr/>
          </p:nvGrpSpPr>
          <p:grpSpPr>
            <a:xfrm>
              <a:off x="-2950232" y="816050"/>
              <a:ext cx="528695" cy="344202"/>
              <a:chOff x="-2880382" y="410556"/>
              <a:chExt cx="528695" cy="344202"/>
            </a:xfrm>
          </p:grpSpPr>
          <p:sp>
            <p:nvSpPr>
              <p:cNvPr id="82" name="Afgeronde rechthoek 8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3" name="Vrije vorm 8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8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32" name="Instructie Afbeelding Invoegen"/>
          <p:cNvGrpSpPr/>
          <p:nvPr userDrawn="1"/>
        </p:nvGrpSpPr>
        <p:grpSpPr>
          <a:xfrm>
            <a:off x="12321772" y="-5444"/>
            <a:ext cx="2828936" cy="6868888"/>
            <a:chOff x="12346582" y="-5444"/>
            <a:chExt cx="2828936" cy="6868888"/>
          </a:xfrm>
        </p:grpSpPr>
        <p:grpSp>
          <p:nvGrpSpPr>
            <p:cNvPr id="133" name="bijsnijden"/>
            <p:cNvGrpSpPr/>
            <p:nvPr userDrawn="1"/>
          </p:nvGrpSpPr>
          <p:grpSpPr>
            <a:xfrm>
              <a:off x="12346582" y="5828002"/>
              <a:ext cx="779464" cy="828260"/>
              <a:chOff x="13143038" y="5655940"/>
              <a:chExt cx="779464" cy="828260"/>
            </a:xfrm>
          </p:grpSpPr>
          <p:grpSp>
            <p:nvGrpSpPr>
              <p:cNvPr id="185" name="Groep 184"/>
              <p:cNvGrpSpPr/>
              <p:nvPr userDrawn="1"/>
            </p:nvGrpSpPr>
            <p:grpSpPr>
              <a:xfrm>
                <a:off x="13284702" y="5655940"/>
                <a:ext cx="518384" cy="468745"/>
                <a:chOff x="13352037" y="5715656"/>
                <a:chExt cx="383714" cy="346970"/>
              </a:xfrm>
            </p:grpSpPr>
            <p:sp>
              <p:nvSpPr>
                <p:cNvPr id="188" name="Rechthoek 187"/>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9" name="Afbeelding 18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90" name="L-vorm 189"/>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91" name="L-vorm 190"/>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6"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7" name="Rechthoekige driehoek 186"/>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8" name="Rechthoek 167"/>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9"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70"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71" name="Ovaal 170"/>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72" name="Ovaal 171"/>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3" name="Rechte verbindingslijn 172"/>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4" name="Rechte verbindingslijn 173"/>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5" name="Rechte verbindingslijn 174"/>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6"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7"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8" name="Ovaal 177"/>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9" name="Rechte verbindingslijn 178"/>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80" name="Groep 179"/>
            <p:cNvGrpSpPr/>
            <p:nvPr/>
          </p:nvGrpSpPr>
          <p:grpSpPr>
            <a:xfrm>
              <a:off x="12483705" y="3495180"/>
              <a:ext cx="1114138" cy="297656"/>
              <a:chOff x="13560784" y="3471416"/>
              <a:chExt cx="1114138" cy="297656"/>
            </a:xfrm>
          </p:grpSpPr>
          <p:sp>
            <p:nvSpPr>
              <p:cNvPr id="181" name="Afgeronde rechthoek 18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2" name="Tekstvak 1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83" name="Rechte verbindingslijn 18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Gelijkbenige driehoek 18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3670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ekst + 75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3735860" cy="496565"/>
          </a:xfrm>
        </p:spPr>
        <p:txBody>
          <a:bodyPr/>
          <a:lstStyle/>
          <a:p>
            <a:r>
              <a:rPr lang="nl-NL" dirty="0"/>
              <a:t>Klik hier om een titel in te voegen</a:t>
            </a:r>
          </a:p>
        </p:txBody>
      </p:sp>
      <p:sp>
        <p:nvSpPr>
          <p:cNvPr id="8" name="Tijdelijke aanduiding voor tekst 7"/>
          <p:cNvSpPr>
            <a:spLocks noGrp="1"/>
          </p:cNvSpPr>
          <p:nvPr>
            <p:ph type="body" sz="quarter" idx="13" hasCustomPrompt="1"/>
          </p:nvPr>
        </p:nvSpPr>
        <p:spPr>
          <a:xfrm>
            <a:off x="531340" y="951113"/>
            <a:ext cx="3735860"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3146950"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p:cNvSpPr>
            <a:spLocks noGrp="1"/>
          </p:cNvSpPr>
          <p:nvPr>
            <p:ph type="pic" sz="quarter" idx="15" hasCustomPrompt="1"/>
          </p:nvPr>
        </p:nvSpPr>
        <p:spPr>
          <a:xfrm>
            <a:off x="4040975" y="0"/>
            <a:ext cx="8151025" cy="6858002"/>
          </a:xfrm>
          <a:custGeom>
            <a:avLst/>
            <a:gdLst>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9264119 w 9264119"/>
              <a:gd name="connsiteY6" fmla="*/ 6858002 h 6858002"/>
              <a:gd name="connsiteX7" fmla="*/ 5679105 w 9264119"/>
              <a:gd name="connsiteY7" fmla="*/ 6858002 h 6858002"/>
              <a:gd name="connsiteX8" fmla="*/ 5679105 w 9264119"/>
              <a:gd name="connsiteY8" fmla="*/ 6858000 h 6858002"/>
              <a:gd name="connsiteX9" fmla="*/ 0 w 9264119"/>
              <a:gd name="connsiteY9" fmla="*/ 6857999 h 6858002"/>
              <a:gd name="connsiteX10" fmla="*/ 656437 w 9264119"/>
              <a:gd name="connsiteY10" fmla="*/ 311632 h 6858002"/>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5679105 w 9264119"/>
              <a:gd name="connsiteY6" fmla="*/ 6858002 h 6858002"/>
              <a:gd name="connsiteX7" fmla="*/ 5679105 w 9264119"/>
              <a:gd name="connsiteY7" fmla="*/ 6858000 h 6858002"/>
              <a:gd name="connsiteX8" fmla="*/ 0 w 9264119"/>
              <a:gd name="connsiteY8" fmla="*/ 6857999 h 6858002"/>
              <a:gd name="connsiteX9" fmla="*/ 656437 w 9264119"/>
              <a:gd name="connsiteY9" fmla="*/ 311632 h 6858002"/>
              <a:gd name="connsiteX10" fmla="*/ 589845 w 9264119"/>
              <a:gd name="connsiteY10" fmla="*/ 0 h 6858002"/>
              <a:gd name="connsiteX0" fmla="*/ 589845 w 8151025"/>
              <a:gd name="connsiteY0" fmla="*/ 0 h 6858002"/>
              <a:gd name="connsiteX1" fmla="*/ 5679107 w 8151025"/>
              <a:gd name="connsiteY1" fmla="*/ 0 h 6858002"/>
              <a:gd name="connsiteX2" fmla="*/ 5679107 w 8151025"/>
              <a:gd name="connsiteY2" fmla="*/ 1 h 6858002"/>
              <a:gd name="connsiteX3" fmla="*/ 8151025 w 8151025"/>
              <a:gd name="connsiteY3" fmla="*/ 1 h 6858002"/>
              <a:gd name="connsiteX4" fmla="*/ 8151025 w 8151025"/>
              <a:gd name="connsiteY4" fmla="*/ 6858000 h 6858002"/>
              <a:gd name="connsiteX5" fmla="*/ 5679105 w 8151025"/>
              <a:gd name="connsiteY5" fmla="*/ 6858002 h 6858002"/>
              <a:gd name="connsiteX6" fmla="*/ 5679105 w 8151025"/>
              <a:gd name="connsiteY6" fmla="*/ 6858000 h 6858002"/>
              <a:gd name="connsiteX7" fmla="*/ 0 w 8151025"/>
              <a:gd name="connsiteY7" fmla="*/ 6857999 h 6858002"/>
              <a:gd name="connsiteX8" fmla="*/ 656437 w 8151025"/>
              <a:gd name="connsiteY8" fmla="*/ 311632 h 6858002"/>
              <a:gd name="connsiteX9" fmla="*/ 589845 w 8151025"/>
              <a:gd name="connsiteY9" fmla="*/ 0 h 6858002"/>
              <a:gd name="connsiteX0" fmla="*/ 589845 w 8151025"/>
              <a:gd name="connsiteY0" fmla="*/ 0 h 6858002"/>
              <a:gd name="connsiteX1" fmla="*/ 5679107 w 8151025"/>
              <a:gd name="connsiteY1" fmla="*/ 0 h 6858002"/>
              <a:gd name="connsiteX2" fmla="*/ 8151025 w 8151025"/>
              <a:gd name="connsiteY2" fmla="*/ 1 h 6858002"/>
              <a:gd name="connsiteX3" fmla="*/ 8151025 w 8151025"/>
              <a:gd name="connsiteY3" fmla="*/ 6858000 h 6858002"/>
              <a:gd name="connsiteX4" fmla="*/ 5679105 w 8151025"/>
              <a:gd name="connsiteY4" fmla="*/ 6858002 h 6858002"/>
              <a:gd name="connsiteX5" fmla="*/ 5679105 w 8151025"/>
              <a:gd name="connsiteY5" fmla="*/ 6858000 h 6858002"/>
              <a:gd name="connsiteX6" fmla="*/ 0 w 8151025"/>
              <a:gd name="connsiteY6" fmla="*/ 6857999 h 6858002"/>
              <a:gd name="connsiteX7" fmla="*/ 656437 w 8151025"/>
              <a:gd name="connsiteY7" fmla="*/ 311632 h 6858002"/>
              <a:gd name="connsiteX8" fmla="*/ 589845 w 8151025"/>
              <a:gd name="connsiteY8" fmla="*/ 0 h 6858002"/>
              <a:gd name="connsiteX0" fmla="*/ 589845 w 8151025"/>
              <a:gd name="connsiteY0" fmla="*/ 0 h 6858002"/>
              <a:gd name="connsiteX1" fmla="*/ 8151025 w 8151025"/>
              <a:gd name="connsiteY1" fmla="*/ 1 h 6858002"/>
              <a:gd name="connsiteX2" fmla="*/ 8151025 w 8151025"/>
              <a:gd name="connsiteY2" fmla="*/ 6858000 h 6858002"/>
              <a:gd name="connsiteX3" fmla="*/ 5679105 w 8151025"/>
              <a:gd name="connsiteY3" fmla="*/ 6858002 h 6858002"/>
              <a:gd name="connsiteX4" fmla="*/ 5679105 w 8151025"/>
              <a:gd name="connsiteY4" fmla="*/ 6858000 h 6858002"/>
              <a:gd name="connsiteX5" fmla="*/ 0 w 8151025"/>
              <a:gd name="connsiteY5" fmla="*/ 6857999 h 6858002"/>
              <a:gd name="connsiteX6" fmla="*/ 656437 w 8151025"/>
              <a:gd name="connsiteY6" fmla="*/ 311632 h 6858002"/>
              <a:gd name="connsiteX7" fmla="*/ 589845 w 8151025"/>
              <a:gd name="connsiteY7"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025" h="6858002">
                <a:moveTo>
                  <a:pt x="589845" y="0"/>
                </a:moveTo>
                <a:lnTo>
                  <a:pt x="8151025" y="1"/>
                </a:lnTo>
                <a:lnTo>
                  <a:pt x="8151025" y="6858000"/>
                </a:lnTo>
                <a:lnTo>
                  <a:pt x="5679105" y="6858002"/>
                </a:lnTo>
                <a:lnTo>
                  <a:pt x="5679105"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57" name="Rechthoek 56"/>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25% TEKST +</a:t>
            </a:r>
            <a:r>
              <a:rPr lang="nl-NL" sz="2000" b="1" baseline="0" dirty="0">
                <a:solidFill>
                  <a:schemeClr val="accent1"/>
                </a:solidFill>
              </a:rPr>
              <a:t> 75% AFBEELDING</a:t>
            </a:r>
            <a:endParaRPr lang="nl-NL" sz="2000" b="1" dirty="0">
              <a:solidFill>
                <a:schemeClr val="accent1"/>
              </a:solidFill>
            </a:endParaRPr>
          </a:p>
        </p:txBody>
      </p:sp>
      <p:grpSp>
        <p:nvGrpSpPr>
          <p:cNvPr id="93" name="Instructie Tekst"/>
          <p:cNvGrpSpPr/>
          <p:nvPr userDrawn="1"/>
        </p:nvGrpSpPr>
        <p:grpSpPr>
          <a:xfrm>
            <a:off x="-2916113" y="0"/>
            <a:ext cx="2688057" cy="3772106"/>
            <a:chOff x="-2959433" y="-5444"/>
            <a:chExt cx="2688057" cy="3772106"/>
          </a:xfrm>
        </p:grpSpPr>
        <p:sp>
          <p:nvSpPr>
            <p:cNvPr id="94" name="Rechthoek 9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9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96" name="Ovaal 9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97" name="Ovaal 9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98" name="Ovaal 9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99" name="Ovaal 9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0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03" name="Rechte verbindingslijn 10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04" name="Rechte verbindingslijn 10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05" name="Rechte verbindingslijn 10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06" name="Groep 105"/>
            <p:cNvGrpSpPr/>
            <p:nvPr userDrawn="1"/>
          </p:nvGrpSpPr>
          <p:grpSpPr>
            <a:xfrm>
              <a:off x="-1948476" y="816741"/>
              <a:ext cx="409108" cy="427699"/>
              <a:chOff x="-1085063" y="758027"/>
              <a:chExt cx="633799" cy="622540"/>
            </a:xfrm>
          </p:grpSpPr>
          <p:sp>
            <p:nvSpPr>
              <p:cNvPr id="154" name="Afgeronde rechthoek 15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55" name="Groep 154"/>
              <p:cNvGrpSpPr/>
              <p:nvPr userDrawn="1"/>
            </p:nvGrpSpPr>
            <p:grpSpPr>
              <a:xfrm>
                <a:off x="-977746" y="864082"/>
                <a:ext cx="419166" cy="410430"/>
                <a:chOff x="6366933" y="309013"/>
                <a:chExt cx="1901295" cy="1861668"/>
              </a:xfrm>
              <a:solidFill>
                <a:srgbClr val="000000"/>
              </a:solidFill>
            </p:grpSpPr>
            <p:sp>
              <p:nvSpPr>
                <p:cNvPr id="156" name="Rechthoek 15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9" name="Rechthoek 15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4" name="Rechthoek 16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5" name="Rechthoek 16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6" name="Vrije vorm 16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07" name="Groep 106"/>
            <p:cNvGrpSpPr/>
            <p:nvPr/>
          </p:nvGrpSpPr>
          <p:grpSpPr>
            <a:xfrm>
              <a:off x="-2950232" y="1207835"/>
              <a:ext cx="532929" cy="509563"/>
              <a:chOff x="-2880382" y="802341"/>
              <a:chExt cx="532929" cy="509563"/>
            </a:xfrm>
          </p:grpSpPr>
          <p:sp>
            <p:nvSpPr>
              <p:cNvPr id="132" name="Rechthoek 13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 name="Groep 134"/>
              <p:cNvGrpSpPr/>
              <p:nvPr/>
            </p:nvGrpSpPr>
            <p:grpSpPr>
              <a:xfrm>
                <a:off x="-2802433" y="1123442"/>
                <a:ext cx="132915"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6" name="Groep 135"/>
              <p:cNvGrpSpPr/>
              <p:nvPr/>
            </p:nvGrpSpPr>
            <p:grpSpPr>
              <a:xfrm>
                <a:off x="-2575435" y="1123442"/>
                <a:ext cx="133931" cy="104889"/>
                <a:chOff x="-2556734" y="1123442"/>
                <a:chExt cx="147324" cy="104889"/>
              </a:xfrm>
            </p:grpSpPr>
            <p:grpSp>
              <p:nvGrpSpPr>
                <p:cNvPr id="137" name="Groep 136"/>
                <p:cNvGrpSpPr/>
                <p:nvPr/>
              </p:nvGrpSpPr>
              <p:grpSpPr>
                <a:xfrm>
                  <a:off x="-2556734" y="1123442"/>
                  <a:ext cx="68206" cy="104889"/>
                  <a:chOff x="-2796392" y="1123442"/>
                  <a:chExt cx="120832" cy="104889"/>
                </a:xfrm>
              </p:grpSpPr>
              <p:sp>
                <p:nvSpPr>
                  <p:cNvPr id="144" name="Rechthoek 14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8" name="Groep 137"/>
                <p:cNvGrpSpPr/>
                <p:nvPr/>
              </p:nvGrpSpPr>
              <p:grpSpPr>
                <a:xfrm>
                  <a:off x="-2477616" y="1123442"/>
                  <a:ext cx="68206" cy="104889"/>
                  <a:chOff x="-2796392" y="1123442"/>
                  <a:chExt cx="120832" cy="104889"/>
                </a:xfrm>
              </p:grpSpPr>
              <p:sp>
                <p:nvSpPr>
                  <p:cNvPr id="139" name="Rechthoek 13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08" name="Groep 107"/>
            <p:cNvGrpSpPr/>
            <p:nvPr userDrawn="1"/>
          </p:nvGrpSpPr>
          <p:grpSpPr>
            <a:xfrm>
              <a:off x="-1948476" y="1281164"/>
              <a:ext cx="413704" cy="427699"/>
              <a:chOff x="-1845083" y="758027"/>
              <a:chExt cx="633799" cy="622540"/>
            </a:xfrm>
          </p:grpSpPr>
          <p:sp>
            <p:nvSpPr>
              <p:cNvPr id="119" name="Afgeronde rechthoek 11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1737766" y="864082"/>
                <a:ext cx="419166" cy="410430"/>
                <a:chOff x="3708400" y="309013"/>
                <a:chExt cx="1901295" cy="1861668"/>
              </a:xfrm>
              <a:solidFill>
                <a:srgbClr val="000000"/>
              </a:solidFill>
            </p:grpSpPr>
            <p:sp>
              <p:nvSpPr>
                <p:cNvPr id="121" name="Rechthoek 12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09" name="Rechte verbindingslijn 108"/>
            <p:cNvCxnSpPr>
              <a:stCxn id="134" idx="2"/>
              <a:endCxn id="11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10" name="Rechte verbindingslijn 109"/>
            <p:cNvCxnSpPr>
              <a:endCxn id="15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1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1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13" name="Ovaal 11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1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15" name="Groep 114"/>
            <p:cNvGrpSpPr/>
            <p:nvPr/>
          </p:nvGrpSpPr>
          <p:grpSpPr>
            <a:xfrm>
              <a:off x="-2950232" y="816050"/>
              <a:ext cx="528695" cy="344202"/>
              <a:chOff x="-2880382" y="410556"/>
              <a:chExt cx="528695" cy="344202"/>
            </a:xfrm>
          </p:grpSpPr>
          <p:sp>
            <p:nvSpPr>
              <p:cNvPr id="117" name="Afgeronde rechthoek 11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18" name="Vrije vorm 11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1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67" name="Instructie Afbeelding Invoegen"/>
          <p:cNvGrpSpPr/>
          <p:nvPr userDrawn="1"/>
        </p:nvGrpSpPr>
        <p:grpSpPr>
          <a:xfrm>
            <a:off x="12321772" y="-5444"/>
            <a:ext cx="2828936" cy="6868888"/>
            <a:chOff x="12346582" y="-5444"/>
            <a:chExt cx="2828936" cy="6868888"/>
          </a:xfrm>
        </p:grpSpPr>
        <p:grpSp>
          <p:nvGrpSpPr>
            <p:cNvPr id="168" name="bijsnijden"/>
            <p:cNvGrpSpPr/>
            <p:nvPr userDrawn="1"/>
          </p:nvGrpSpPr>
          <p:grpSpPr>
            <a:xfrm>
              <a:off x="12346582" y="5828002"/>
              <a:ext cx="779464" cy="828260"/>
              <a:chOff x="13143038" y="5655940"/>
              <a:chExt cx="779464" cy="828260"/>
            </a:xfrm>
          </p:grpSpPr>
          <p:grpSp>
            <p:nvGrpSpPr>
              <p:cNvPr id="220" name="Groep 219"/>
              <p:cNvGrpSpPr/>
              <p:nvPr userDrawn="1"/>
            </p:nvGrpSpPr>
            <p:grpSpPr>
              <a:xfrm>
                <a:off x="13284702" y="5655940"/>
                <a:ext cx="518384" cy="468745"/>
                <a:chOff x="13352037" y="5715656"/>
                <a:chExt cx="383714" cy="346970"/>
              </a:xfrm>
            </p:grpSpPr>
            <p:sp>
              <p:nvSpPr>
                <p:cNvPr id="223" name="Rechthoek 22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224" name="Afbeelding 22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225" name="L-vorm 22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226" name="L-vorm 22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2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222" name="Rechthoekige driehoek 22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03" name="Rechthoek 202"/>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204"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205"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206" name="Ovaal 205"/>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07" name="Ovaal 206"/>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08" name="Rechte verbindingslijn 207"/>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209" name="Rechte verbindingslijn 208"/>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210" name="Rechte verbindingslijn 209"/>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211"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212"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213" name="Ovaal 212"/>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214" name="Rechte verbindingslijn 213"/>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215" name="Groep 214"/>
            <p:cNvGrpSpPr/>
            <p:nvPr/>
          </p:nvGrpSpPr>
          <p:grpSpPr>
            <a:xfrm>
              <a:off x="12483705" y="3495180"/>
              <a:ext cx="1114138" cy="297656"/>
              <a:chOff x="13560784" y="3471416"/>
              <a:chExt cx="1114138" cy="297656"/>
            </a:xfrm>
          </p:grpSpPr>
          <p:sp>
            <p:nvSpPr>
              <p:cNvPr id="216" name="Afgeronde rechthoek 21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7" name="Tekstvak 216"/>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218" name="Rechte verbindingslijn 21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Gelijkbenige driehoek 21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8269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 Titel">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1942257 h 6858001"/>
              <a:gd name="connsiteX5" fmla="*/ 217289 w 12192001"/>
              <a:gd name="connsiteY5" fmla="*/ 1939671 h 6858001"/>
              <a:gd name="connsiteX6" fmla="*/ 12192000 w 12192001"/>
              <a:gd name="connsiteY6" fmla="*/ 40755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1942257"/>
                </a:lnTo>
                <a:lnTo>
                  <a:pt x="217289" y="1939671"/>
                </a:lnTo>
                <a:cubicBezTo>
                  <a:pt x="4208859" y="1834288"/>
                  <a:pt x="5805487" y="407554"/>
                  <a:pt x="12192000" y="407554"/>
                </a:cubicBezTo>
                <a:close/>
              </a:path>
            </a:pathLst>
          </a:cu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7" name="Titel 1"/>
          <p:cNvSpPr>
            <a:spLocks noGrp="1"/>
          </p:cNvSpPr>
          <p:nvPr>
            <p:ph type="title" hasCustomPrompt="1"/>
          </p:nvPr>
        </p:nvSpPr>
        <p:spPr>
          <a:xfrm>
            <a:off x="531340" y="531341"/>
            <a:ext cx="4809917"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Rechthoek 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  TITEL</a:t>
            </a:r>
          </a:p>
        </p:txBody>
      </p:sp>
      <p:grpSp>
        <p:nvGrpSpPr>
          <p:cNvPr id="46" name="Groep 45"/>
          <p:cNvGrpSpPr/>
          <p:nvPr userDrawn="1"/>
        </p:nvGrpSpPr>
        <p:grpSpPr>
          <a:xfrm>
            <a:off x="12446162" y="-5444"/>
            <a:ext cx="2704546" cy="6868888"/>
            <a:chOff x="12446162" y="-5444"/>
            <a:chExt cx="2704546" cy="6868888"/>
          </a:xfrm>
        </p:grpSpPr>
        <p:pic>
          <p:nvPicPr>
            <p:cNvPr id="47" name="Afbeelding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48" name="Instructie afbeelding B"/>
            <p:cNvGrpSpPr/>
            <p:nvPr userDrawn="1"/>
          </p:nvGrpSpPr>
          <p:grpSpPr>
            <a:xfrm>
              <a:off x="12446162" y="-5444"/>
              <a:ext cx="2704546" cy="6868888"/>
              <a:chOff x="12470972" y="-5444"/>
              <a:chExt cx="2704546" cy="6868888"/>
            </a:xfrm>
          </p:grpSpPr>
          <p:sp>
            <p:nvSpPr>
              <p:cNvPr id="64"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67"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68"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69"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70"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71"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72"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74"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75"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76" name="Groep 127"/>
              <p:cNvGrpSpPr/>
              <p:nvPr/>
            </p:nvGrpSpPr>
            <p:grpSpPr>
              <a:xfrm>
                <a:off x="12483705" y="3495180"/>
                <a:ext cx="1114138" cy="297656"/>
                <a:chOff x="13560784" y="3471416"/>
                <a:chExt cx="1114138" cy="297656"/>
              </a:xfrm>
            </p:grpSpPr>
            <p:sp>
              <p:nvSpPr>
                <p:cNvPr id="77"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78"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79"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49" name="Groep 74"/>
            <p:cNvGrpSpPr/>
            <p:nvPr userDrawn="1"/>
          </p:nvGrpSpPr>
          <p:grpSpPr>
            <a:xfrm>
              <a:off x="13386896" y="6137670"/>
              <a:ext cx="1750842" cy="564707"/>
              <a:chOff x="13098875" y="6031678"/>
              <a:chExt cx="1969277" cy="635161"/>
            </a:xfrm>
          </p:grpSpPr>
          <p:sp>
            <p:nvSpPr>
              <p:cNvPr id="50"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1" name="Groep 76"/>
              <p:cNvGrpSpPr/>
              <p:nvPr/>
            </p:nvGrpSpPr>
            <p:grpSpPr>
              <a:xfrm>
                <a:off x="13098875" y="6031679"/>
                <a:ext cx="1969277" cy="542924"/>
                <a:chOff x="13164976" y="6054428"/>
                <a:chExt cx="1969277" cy="542924"/>
              </a:xfrm>
            </p:grpSpPr>
            <p:sp>
              <p:nvSpPr>
                <p:cNvPr id="54"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5" name="Groep 80"/>
                <p:cNvGrpSpPr/>
                <p:nvPr/>
              </p:nvGrpSpPr>
              <p:grpSpPr>
                <a:xfrm>
                  <a:off x="13214777" y="6112607"/>
                  <a:ext cx="145227" cy="129517"/>
                  <a:chOff x="12287399" y="5999447"/>
                  <a:chExt cx="194830" cy="173755"/>
                </a:xfrm>
              </p:grpSpPr>
              <p:sp>
                <p:nvSpPr>
                  <p:cNvPr id="58"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9"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0"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1"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2"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3"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56"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57"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52"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5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81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Afbeelding 1">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407554 h 6858001"/>
              <a:gd name="connsiteX5" fmla="*/ 11974711 w 12192001"/>
              <a:gd name="connsiteY5" fmla="*/ 1939671 h 6858001"/>
              <a:gd name="connsiteX6" fmla="*/ 12192000 w 12192001"/>
              <a:gd name="connsiteY6" fmla="*/ 194225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407554"/>
                </a:lnTo>
                <a:cubicBezTo>
                  <a:pt x="6386513" y="407554"/>
                  <a:pt x="7983141" y="1834288"/>
                  <a:pt x="11974711" y="1939671"/>
                </a:cubicBezTo>
                <a:lnTo>
                  <a:pt x="12192000" y="1942257"/>
                </a:lnTo>
                <a:close/>
              </a:path>
            </a:pathLst>
          </a:custGeom>
          <a:solidFill>
            <a:schemeClr val="bg1">
              <a:lumMod val="95000"/>
            </a:schemeClr>
          </a:solidFill>
        </p:spPr>
        <p:txBody>
          <a:bodyPr wrap="square" bIns="288000" anchor="ctr">
            <a:noAutofit/>
          </a:bodyPr>
          <a:lstStyle>
            <a:lvl1pPr marL="0" marR="0" indent="0" algn="ctr" defTabSz="914400" rtl="0" eaLnBrk="1" fontAlgn="auto" latinLnBrk="0" hangingPunct="1">
              <a:lnSpc>
                <a:spcPct val="300000"/>
              </a:lnSpc>
              <a:spcBef>
                <a:spcPts val="1000"/>
              </a:spcBef>
              <a:spcAft>
                <a:spcPts val="0"/>
              </a:spcAft>
              <a:buClrTx/>
              <a:buSzTx/>
              <a:buFont typeface="Arial" panose="020B0604020202020204" pitchFamily="34" charset="0"/>
              <a:buNone/>
              <a:tabLst/>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20" name="Rechthoek 19"/>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a:t>
            </a:r>
            <a:r>
              <a:rPr lang="nl-NL" sz="2000" b="1" baseline="0" dirty="0">
                <a:solidFill>
                  <a:schemeClr val="accent1"/>
                </a:solidFill>
              </a:rPr>
              <a:t> TITEL 2</a:t>
            </a:r>
            <a:endParaRPr lang="nl-NL" sz="2000" b="1" dirty="0">
              <a:solidFill>
                <a:schemeClr val="accent1"/>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grpSp>
        <p:nvGrpSpPr>
          <p:cNvPr id="2" name="Groep 1"/>
          <p:cNvGrpSpPr/>
          <p:nvPr userDrawn="1"/>
        </p:nvGrpSpPr>
        <p:grpSpPr>
          <a:xfrm>
            <a:off x="12446162" y="-5444"/>
            <a:ext cx="2704546" cy="6868888"/>
            <a:chOff x="12446162" y="-5444"/>
            <a:chExt cx="2704546" cy="6868888"/>
          </a:xfrm>
        </p:grpSpPr>
        <p:pic>
          <p:nvPicPr>
            <p:cNvPr id="57" name="Afbeelding 5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23" name="Instructie afbeelding B"/>
            <p:cNvGrpSpPr/>
            <p:nvPr userDrawn="1"/>
          </p:nvGrpSpPr>
          <p:grpSpPr>
            <a:xfrm>
              <a:off x="12446162" y="-5444"/>
              <a:ext cx="2704546" cy="6868888"/>
              <a:chOff x="12470972" y="-5444"/>
              <a:chExt cx="2704546" cy="6868888"/>
            </a:xfrm>
          </p:grpSpPr>
          <p:sp>
            <p:nvSpPr>
              <p:cNvPr id="40"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41"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42"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3"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4"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5"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6"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7"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8"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9"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50"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51"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52" name="Groep 127"/>
              <p:cNvGrpSpPr/>
              <p:nvPr/>
            </p:nvGrpSpPr>
            <p:grpSpPr>
              <a:xfrm>
                <a:off x="12483705" y="3495180"/>
                <a:ext cx="1114138" cy="297656"/>
                <a:chOff x="13560784" y="3471416"/>
                <a:chExt cx="1114138" cy="297656"/>
              </a:xfrm>
            </p:grpSpPr>
            <p:sp>
              <p:nvSpPr>
                <p:cNvPr id="53"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4"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5"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5" name="Groep 74"/>
            <p:cNvGrpSpPr/>
            <p:nvPr userDrawn="1"/>
          </p:nvGrpSpPr>
          <p:grpSpPr>
            <a:xfrm>
              <a:off x="13386896" y="6137670"/>
              <a:ext cx="1750842" cy="564707"/>
              <a:chOff x="13098875" y="6031678"/>
              <a:chExt cx="1969277" cy="635161"/>
            </a:xfrm>
          </p:grpSpPr>
          <p:sp>
            <p:nvSpPr>
              <p:cNvPr id="26"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7" name="Groep 76"/>
              <p:cNvGrpSpPr/>
              <p:nvPr/>
            </p:nvGrpSpPr>
            <p:grpSpPr>
              <a:xfrm>
                <a:off x="13098875" y="6031679"/>
                <a:ext cx="1969277" cy="542924"/>
                <a:chOff x="13164976" y="6054428"/>
                <a:chExt cx="1969277" cy="542924"/>
              </a:xfrm>
            </p:grpSpPr>
            <p:sp>
              <p:nvSpPr>
                <p:cNvPr id="30"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31" name="Groep 80"/>
                <p:cNvGrpSpPr/>
                <p:nvPr/>
              </p:nvGrpSpPr>
              <p:grpSpPr>
                <a:xfrm>
                  <a:off x="13214777" y="6112607"/>
                  <a:ext cx="145227" cy="129517"/>
                  <a:chOff x="12287399" y="5999447"/>
                  <a:chExt cx="194830" cy="173755"/>
                </a:xfrm>
              </p:grpSpPr>
              <p:sp>
                <p:nvSpPr>
                  <p:cNvPr id="34"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7"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8"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9"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32"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3"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8"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itel 1"/>
          <p:cNvSpPr>
            <a:spLocks noGrp="1"/>
          </p:cNvSpPr>
          <p:nvPr>
            <p:ph type="title" hasCustomPrompt="1"/>
          </p:nvPr>
        </p:nvSpPr>
        <p:spPr>
          <a:xfrm>
            <a:off x="6863423" y="531341"/>
            <a:ext cx="4809917" cy="496565"/>
          </a:xfrm>
        </p:spPr>
        <p:txBody>
          <a:bodyPr/>
          <a:lstStyle>
            <a:lvl1pPr algn="r">
              <a:defRPr/>
            </a:lvl1pPr>
          </a:lstStyle>
          <a:p>
            <a:r>
              <a:rPr lang="nl-NL" dirty="0"/>
              <a:t>Klik hier om een titel in te voegen</a:t>
            </a:r>
          </a:p>
        </p:txBody>
      </p:sp>
    </p:spTree>
    <p:extLst>
      <p:ext uri="{BB962C8B-B14F-4D97-AF65-F5344CB8AC3E}">
        <p14:creationId xmlns:p14="http://schemas.microsoft.com/office/powerpoint/2010/main" val="7188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1340" y="531341"/>
            <a:ext cx="11141674" cy="496565"/>
          </a:xfrm>
          <a:prstGeom prst="rect">
            <a:avLst/>
          </a:prstGeom>
        </p:spPr>
        <p:txBody>
          <a:bodyPr vert="horz" lIns="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31340" y="1458098"/>
            <a:ext cx="11142000" cy="4866158"/>
          </a:xfrm>
          <a:prstGeom prst="rect">
            <a:avLst/>
          </a:prstGeom>
        </p:spPr>
        <p:txBody>
          <a:bodyPr vert="horz" lIns="0" tIns="45720" rIns="0" bIns="45720" rtlCol="0">
            <a:noAutofit/>
          </a:bodyPr>
          <a:lstStyle/>
          <a:p>
            <a:pPr lvl="0"/>
            <a:r>
              <a:rPr lang="nl-NL" dirty="0"/>
              <a:t>Platte tekst</a:t>
            </a:r>
          </a:p>
          <a:p>
            <a:pPr lvl="1"/>
            <a:r>
              <a:rPr lang="nl-NL" dirty="0" err="1"/>
              <a:t>Bullet</a:t>
            </a:r>
            <a:endParaRPr lang="nl-NL" dirty="0"/>
          </a:p>
          <a:p>
            <a:pPr lvl="2"/>
            <a:r>
              <a:rPr lang="nl-NL" dirty="0"/>
              <a:t>Sub-</a:t>
            </a:r>
            <a:r>
              <a:rPr lang="nl-NL" dirty="0" err="1"/>
              <a:t>bullet</a:t>
            </a:r>
            <a:endParaRPr lang="nl-NL" dirty="0"/>
          </a:p>
          <a:p>
            <a:pPr lvl="3"/>
            <a:r>
              <a:rPr lang="nl-NL" dirty="0"/>
              <a:t>Kopje</a:t>
            </a:r>
          </a:p>
          <a:p>
            <a:pPr lvl="4"/>
            <a:r>
              <a:rPr lang="nl-NL" dirty="0"/>
              <a:t>Cursief</a:t>
            </a:r>
          </a:p>
          <a:p>
            <a:pPr lvl="5"/>
            <a:r>
              <a:rPr lang="nl-NL" dirty="0"/>
              <a:t>Platte tekst</a:t>
            </a:r>
          </a:p>
          <a:p>
            <a:pPr lvl="6"/>
            <a:r>
              <a:rPr lang="nl-NL" dirty="0" err="1"/>
              <a:t>Bullet</a:t>
            </a:r>
            <a:endParaRPr lang="nl-NL" dirty="0"/>
          </a:p>
          <a:p>
            <a:pPr lvl="7"/>
            <a:r>
              <a:rPr lang="nl-NL" dirty="0"/>
              <a:t>Sub-</a:t>
            </a:r>
            <a:r>
              <a:rPr lang="nl-NL" dirty="0" err="1"/>
              <a:t>bullet</a:t>
            </a:r>
            <a:endParaRPr lang="nl-NL" dirty="0"/>
          </a:p>
          <a:p>
            <a:pPr lvl="8"/>
            <a:r>
              <a:rPr lang="nl-NL" dirty="0"/>
              <a:t>Kopje</a:t>
            </a:r>
          </a:p>
        </p:txBody>
      </p:sp>
      <p:sp>
        <p:nvSpPr>
          <p:cNvPr id="6" name="Tijdelijke aanduiding voor dianummer 5"/>
          <p:cNvSpPr>
            <a:spLocks noGrp="1"/>
          </p:cNvSpPr>
          <p:nvPr>
            <p:ph type="sldNum" sz="quarter" idx="4"/>
          </p:nvPr>
        </p:nvSpPr>
        <p:spPr>
          <a:xfrm>
            <a:off x="10653688" y="6252309"/>
            <a:ext cx="1019652" cy="365125"/>
          </a:xfrm>
          <a:prstGeom prst="rect">
            <a:avLst/>
          </a:prstGeom>
        </p:spPr>
        <p:txBody>
          <a:bodyPr vert="horz" lIns="91440" tIns="45720" rIns="0" bIns="45720" rtlCol="0" anchor="ctr"/>
          <a:lstStyle>
            <a:lvl1pPr algn="r">
              <a:defRPr sz="1200" b="1">
                <a:solidFill>
                  <a:schemeClr val="accent1"/>
                </a:solidFill>
              </a:defRPr>
            </a:lvl1pPr>
          </a:lstStyle>
          <a:p>
            <a:fld id="{2D5FBA41-AFD5-4B00-AC98-55F0A9A32C4E}" type="slidenum">
              <a:rPr lang="nl-NL" smtClean="0"/>
              <a:pPr/>
              <a:t>‹nr.›</a:t>
            </a:fld>
            <a:endParaRPr lang="nl-NL"/>
          </a:p>
        </p:txBody>
      </p:sp>
      <p:grpSp>
        <p:nvGrpSpPr>
          <p:cNvPr id="151" name="Logo"/>
          <p:cNvGrpSpPr/>
          <p:nvPr userDrawn="1"/>
        </p:nvGrpSpPr>
        <p:grpSpPr>
          <a:xfrm>
            <a:off x="523936" y="5777033"/>
            <a:ext cx="1161968" cy="712167"/>
            <a:chOff x="3341688" y="2430896"/>
            <a:chExt cx="5555177" cy="3404754"/>
          </a:xfrm>
        </p:grpSpPr>
        <p:sp>
          <p:nvSpPr>
            <p:cNvPr id="152"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3"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4"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5"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6"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7"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8"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0"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1"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2"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4"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6"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7"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7432457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8" r:id="rId3"/>
    <p:sldLayoutId id="2147483666" r:id="rId4"/>
    <p:sldLayoutId id="2147483652" r:id="rId5"/>
    <p:sldLayoutId id="2147483651" r:id="rId6"/>
    <p:sldLayoutId id="2147483653" r:id="rId7"/>
    <p:sldLayoutId id="2147483665" r:id="rId8"/>
    <p:sldLayoutId id="2147483662" r:id="rId9"/>
    <p:sldLayoutId id="2147483657" r:id="rId10"/>
    <p:sldLayoutId id="2147483667" r:id="rId11"/>
    <p:sldLayoutId id="2147483658" r:id="rId12"/>
    <p:sldLayoutId id="2147483660" r:id="rId13"/>
    <p:sldLayoutId id="2147483659" r:id="rId14"/>
    <p:sldLayoutId id="2147483661"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ts val="2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xml"/><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60779F15-A8C3-4829-A446-71CFF5F6DBD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202884" cy="6858000"/>
          </a:xfrm>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p:txBody>
          <a:bodyPr/>
          <a:lstStyle/>
          <a:p>
            <a:r>
              <a:rPr lang="nl-NL" dirty="0"/>
              <a:t> </a:t>
            </a:r>
          </a:p>
        </p:txBody>
      </p:sp>
      <p:sp>
        <p:nvSpPr>
          <p:cNvPr id="25" name="Titel 24"/>
          <p:cNvSpPr>
            <a:spLocks noGrp="1"/>
          </p:cNvSpPr>
          <p:nvPr>
            <p:ph type="title"/>
          </p:nvPr>
        </p:nvSpPr>
        <p:spPr>
          <a:xfrm>
            <a:off x="531339" y="531341"/>
            <a:ext cx="8278831" cy="496565"/>
          </a:xfrm>
        </p:spPr>
        <p:txBody>
          <a:bodyPr/>
          <a:lstStyle/>
          <a:p>
            <a:r>
              <a:rPr lang="nl-NL" dirty="0"/>
              <a:t>Workshop karpervissen – </a:t>
            </a:r>
            <a:r>
              <a:rPr lang="nl-NL" dirty="0">
                <a:solidFill>
                  <a:schemeClr val="accent2"/>
                </a:solidFill>
              </a:rPr>
              <a:t>met zelfhaaksystemen</a:t>
            </a:r>
          </a:p>
        </p:txBody>
      </p:sp>
    </p:spTree>
    <p:extLst>
      <p:ext uri="{BB962C8B-B14F-4D97-AF65-F5344CB8AC3E}">
        <p14:creationId xmlns:p14="http://schemas.microsoft.com/office/powerpoint/2010/main" val="29726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7" descr="M:\bestanden\Communicatie en Educatie\Cursussen\Jeugdcursus Karpervissen\jrc-60-oval-brolly[1].jpg">
            <a:extLst>
              <a:ext uri="{FF2B5EF4-FFF2-40B4-BE49-F238E27FC236}">
                <a16:creationId xmlns:a16="http://schemas.microsoft.com/office/drawing/2014/main" id="{78559FA6-E862-48CF-BCFE-D67F35BACA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160"/>
          <a:stretch>
            <a:fillRect/>
          </a:stretch>
        </p:blipFill>
        <p:spPr bwMode="auto">
          <a:xfrm>
            <a:off x="4824516" y="2482850"/>
            <a:ext cx="5886246"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bestanden\Communicatie en Educatie\Gedrukte Media\Folders en Brochures\Vissen doe je zo\Vissen op karper met de pen\Dit heb je nodig\Dit heb je nodig 13 (Medium).jpg">
            <a:extLst>
              <a:ext uri="{FF2B5EF4-FFF2-40B4-BE49-F238E27FC236}">
                <a16:creationId xmlns:a16="http://schemas.microsoft.com/office/drawing/2014/main" id="{7A07AEF3-D058-436C-82FF-45D01C445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59" y="574675"/>
            <a:ext cx="31210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ttp://static.webshopapp.com/shops/014571/files/007128415/fox-royale-low-chair.jpg">
            <a:extLst>
              <a:ext uri="{FF2B5EF4-FFF2-40B4-BE49-F238E27FC236}">
                <a16:creationId xmlns:a16="http://schemas.microsoft.com/office/drawing/2014/main" id="{ABA9ACD8-802E-4316-B06C-032FAB42A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801" y="3429000"/>
            <a:ext cx="291941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bestanden\Communicatie en Educatie\Cursussen\Jeugdcursus Karpervissen\9200000040253246_1[1] (Small).jpg">
            <a:extLst>
              <a:ext uri="{FF2B5EF4-FFF2-40B4-BE49-F238E27FC236}">
                <a16:creationId xmlns:a16="http://schemas.microsoft.com/office/drawing/2014/main" id="{AE8E60D7-4053-4DD4-9F73-D9D410E4E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898" y="1878470"/>
            <a:ext cx="17049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static.fishinn.nl/media/catalog/product/cache/1/image/c95ddd9f4a59554bc1bf902a0c0b33fe/f/i/file_name_4_1_19760_1_12624_1_1426_1_72950.png">
            <a:extLst>
              <a:ext uri="{FF2B5EF4-FFF2-40B4-BE49-F238E27FC236}">
                <a16:creationId xmlns:a16="http://schemas.microsoft.com/office/drawing/2014/main" id="{51E75485-779D-4DBB-8684-AEF40858FC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603799" flipH="1">
            <a:off x="8107362" y="-1152862"/>
            <a:ext cx="1431925"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79E14EA8-5F96-4910-B73F-AACF39989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838775" y="3073818"/>
            <a:ext cx="10514450" cy="496565"/>
          </a:xfrm>
        </p:spPr>
        <p:txBody>
          <a:bodyPr/>
          <a:lstStyle/>
          <a:p>
            <a:pPr algn="ctr"/>
            <a:r>
              <a:rPr lang="nl-NL" sz="8000" dirty="0"/>
              <a:t>Knopen en montages</a:t>
            </a:r>
          </a:p>
        </p:txBody>
      </p:sp>
    </p:spTree>
    <p:extLst>
      <p:ext uri="{BB962C8B-B14F-4D97-AF65-F5344CB8AC3E}">
        <p14:creationId xmlns:p14="http://schemas.microsoft.com/office/powerpoint/2010/main" val="367340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err="1"/>
              <a:t>Knooploze</a:t>
            </a:r>
            <a:r>
              <a:rPr lang="nl-NL" dirty="0"/>
              <a:t> knoop</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4" descr="M:\bestanden\Communicatie en Educatie\Cursussen\Jeugdcursus Karpervissen\knotless knot1 (Custom).jpg">
            <a:extLst>
              <a:ext uri="{FF2B5EF4-FFF2-40B4-BE49-F238E27FC236}">
                <a16:creationId xmlns:a16="http://schemas.microsoft.com/office/drawing/2014/main" id="{77E2B21A-3EA5-4CFC-94D9-46D8A737B9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57476" y="1161143"/>
            <a:ext cx="9654268" cy="569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8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Halve bloedknoop</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2" descr="M:\bestanden\Communicatie en Educatie\Cursussen\Jeugdcursus Karpervissen\Foto's\halve bloedknoop (2).jpg">
            <a:extLst>
              <a:ext uri="{FF2B5EF4-FFF2-40B4-BE49-F238E27FC236}">
                <a16:creationId xmlns:a16="http://schemas.microsoft.com/office/drawing/2014/main" id="{87F1142B-FC14-47E8-9525-6AC28FE9AF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57375" y="1349829"/>
            <a:ext cx="10000911" cy="526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7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a:xfrm>
            <a:off x="531340" y="531341"/>
            <a:ext cx="5419517" cy="496565"/>
          </a:xfrm>
        </p:spPr>
        <p:txBody>
          <a:bodyPr/>
          <a:lstStyle/>
          <a:p>
            <a:r>
              <a:rPr lang="nl-NL" dirty="0"/>
              <a:t>Verbeterde halve bloedknoop</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3" descr="M:\bestanden\Communicatie en Educatie\Cursussen\Jeugdcursus Karpervissen\Halve bloedknoop1 (Custom).jpg">
            <a:extLst>
              <a:ext uri="{FF2B5EF4-FFF2-40B4-BE49-F238E27FC236}">
                <a16:creationId xmlns:a16="http://schemas.microsoft.com/office/drawing/2014/main" id="{CA032D9D-FA84-4F90-A45A-15D546C22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075" y="1216759"/>
            <a:ext cx="9459849" cy="564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bestanden\Communicatie en Educatie\Cursussen\Jeugdcursus Karpervissen\IMG_2120 (Large).jpg">
            <a:extLst>
              <a:ext uri="{FF2B5EF4-FFF2-40B4-BE49-F238E27FC236}">
                <a16:creationId xmlns:a16="http://schemas.microsoft.com/office/drawing/2014/main" id="{85253BA5-007B-4C2C-875C-AE7623756D55}"/>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Het zelfhaaksysteem</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15</a:t>
            </a:fld>
            <a:endParaRPr lang="nl-NL" noProof="0"/>
          </a:p>
        </p:txBody>
      </p:sp>
    </p:spTree>
    <p:extLst>
      <p:ext uri="{BB962C8B-B14F-4D97-AF65-F5344CB8AC3E}">
        <p14:creationId xmlns:p14="http://schemas.microsoft.com/office/powerpoint/2010/main" val="384556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Eenvoudig zelfhaaksysteem</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4" descr="M:\bestanden\Communicatie en Educatie\Cursussen\Jeugdcursus Karpervissen\09.jpg">
            <a:extLst>
              <a:ext uri="{FF2B5EF4-FFF2-40B4-BE49-F238E27FC236}">
                <a16:creationId xmlns:a16="http://schemas.microsoft.com/office/drawing/2014/main" id="{873FCB67-ABF5-46D2-B2C9-9B62F511E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81804">
            <a:off x="2978831" y="2328182"/>
            <a:ext cx="33750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bestanden\Communicatie en Educatie\Cursussen\Jeugdcursus Karpervissen\10 (Large).jpg">
            <a:extLst>
              <a:ext uri="{FF2B5EF4-FFF2-40B4-BE49-F238E27FC236}">
                <a16:creationId xmlns:a16="http://schemas.microsoft.com/office/drawing/2014/main" id="{5DBB785E-36CF-4FD4-B517-F8AD0ABB0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243" y="2874282"/>
            <a:ext cx="26050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M:\bestanden\Communicatie en Educatie\Gedrukte Media\Folders en Brochures\Vissen doe je zo\Vissen op karper met zelfhaaksystemen\Foto's karper zelfhaaksystemen\11.jpg">
            <a:extLst>
              <a:ext uri="{FF2B5EF4-FFF2-40B4-BE49-F238E27FC236}">
                <a16:creationId xmlns:a16="http://schemas.microsoft.com/office/drawing/2014/main" id="{0BC132EF-669A-4E9F-9F0F-DC0C7C5D3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743" y="1804307"/>
            <a:ext cx="3908425"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6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8779A8FF-AD36-4B4F-A3A0-5DAABB067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4675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bestanden\Communicatie en Educatie\Cursussen\Jeugdcursus Karpervissen\tek 11.2 (Medium).jpg">
            <a:extLst>
              <a:ext uri="{FF2B5EF4-FFF2-40B4-BE49-F238E27FC236}">
                <a16:creationId xmlns:a16="http://schemas.microsoft.com/office/drawing/2014/main" id="{C107154B-94A2-4960-B47B-5F20847425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707"/>
          <a:stretch/>
        </p:blipFill>
        <p:spPr bwMode="auto">
          <a:xfrm>
            <a:off x="0" y="-114299"/>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1"/>
          <p:cNvSpPr>
            <a:spLocks noGrp="1"/>
          </p:cNvSpPr>
          <p:nvPr>
            <p:ph type="title"/>
          </p:nvPr>
        </p:nvSpPr>
        <p:spPr>
          <a:xfrm>
            <a:off x="531340" y="531341"/>
            <a:ext cx="6072660" cy="496565"/>
          </a:xfrm>
        </p:spPr>
        <p:txBody>
          <a:bodyPr/>
          <a:lstStyle/>
          <a:p>
            <a:r>
              <a:rPr lang="nl-NL" dirty="0"/>
              <a:t>Bij lijnbreuk gewicht kwijtraken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2081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bestanden\Communicatie en Educatie\Cursussen\Jeugdcursus Karpervissen\tek 11.3 (Medium).jpg">
            <a:extLst>
              <a:ext uri="{FF2B5EF4-FFF2-40B4-BE49-F238E27FC236}">
                <a16:creationId xmlns:a16="http://schemas.microsoft.com/office/drawing/2014/main" id="{042F2BD4-4DA2-42B7-A7B4-0B1FF6AEFF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726"/>
          <a:stretch/>
        </p:blipFill>
        <p:spPr bwMode="auto">
          <a:xfrm>
            <a:off x="0" y="-115509"/>
            <a:ext cx="12192000" cy="697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1"/>
          <p:cNvSpPr>
            <a:spLocks noGrp="1"/>
          </p:cNvSpPr>
          <p:nvPr>
            <p:ph type="title"/>
          </p:nvPr>
        </p:nvSpPr>
        <p:spPr>
          <a:xfrm>
            <a:off x="531340" y="531341"/>
            <a:ext cx="5883974" cy="496565"/>
          </a:xfrm>
        </p:spPr>
        <p:txBody>
          <a:bodyPr/>
          <a:lstStyle/>
          <a:p>
            <a:r>
              <a:rPr lang="nl-NL" dirty="0"/>
              <a:t>Wel het gewicht kwijt, niet de lijn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826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4" name="Titel 3"/>
          <p:cNvSpPr>
            <a:spLocks noGrp="1"/>
          </p:cNvSpPr>
          <p:nvPr>
            <p:ph type="title"/>
          </p:nvPr>
        </p:nvSpPr>
        <p:spPr/>
        <p:txBody>
          <a:bodyPr/>
          <a:lstStyle/>
          <a:p>
            <a:r>
              <a:rPr lang="nl-NL" dirty="0"/>
              <a:t>Leer vissen op karper – met zelfhaaksystemen</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2</a:t>
            </a:fld>
            <a:endParaRPr lang="nl-NL"/>
          </a:p>
        </p:txBody>
      </p:sp>
      <p:sp>
        <p:nvSpPr>
          <p:cNvPr id="6" name="Tijdelijke aanduiding voor tekst 5"/>
          <p:cNvSpPr>
            <a:spLocks noGrp="1"/>
          </p:cNvSpPr>
          <p:nvPr>
            <p:ph type="body" sz="quarter" idx="14"/>
          </p:nvPr>
        </p:nvSpPr>
        <p:spPr>
          <a:xfrm>
            <a:off x="525163" y="1447800"/>
            <a:ext cx="9088866" cy="4241800"/>
          </a:xfrm>
        </p:spPr>
        <p:txBody>
          <a:bodyPr vert="horz" lIns="0" tIns="45720" rIns="0" bIns="45720" rtlCol="0" anchor="t">
            <a:noAutofit/>
          </a:bodyPr>
          <a:lstStyle/>
          <a:p>
            <a:r>
              <a:rPr lang="nl-NL" dirty="0"/>
              <a:t>Deze presentatie is een onderdeel van de workshop ‘</a:t>
            </a:r>
            <a:r>
              <a:rPr lang="nl-NL" b="1" dirty="0">
                <a:solidFill>
                  <a:schemeClr val="accent2"/>
                </a:solidFill>
              </a:rPr>
              <a:t>Iedereen kan leren vissen op karper – met zelfhaaksystemen</a:t>
            </a:r>
            <a:r>
              <a:rPr lang="nl-NL" dirty="0"/>
              <a:t>’. Tijdens deze workshop zijn de beginselen van het vissen met het zelfhaaksysteem geleerd. In deze presentatie wordt verder ingegaan op de praktijk van het vissen, als voorbereiding op de eerste vissessie!</a:t>
            </a:r>
          </a:p>
          <a:p>
            <a:endParaRPr lang="nl-NL" dirty="0"/>
          </a:p>
          <a:p>
            <a:pPr>
              <a:spcBef>
                <a:spcPts val="0"/>
              </a:spcBef>
            </a:pPr>
            <a:r>
              <a:rPr lang="nl-NL" dirty="0"/>
              <a:t>Deze onderwerpen komen aan bod:</a:t>
            </a:r>
          </a:p>
          <a:p>
            <a:pPr lvl="1">
              <a:spcBef>
                <a:spcPts val="1800"/>
              </a:spcBef>
            </a:pPr>
            <a:r>
              <a:rPr lang="nl-NL" sz="1800" b="1" dirty="0">
                <a:solidFill>
                  <a:schemeClr val="accent2"/>
                </a:solidFill>
              </a:rPr>
              <a:t>Dit heb je nodig</a:t>
            </a:r>
          </a:p>
          <a:p>
            <a:pPr lvl="1"/>
            <a:r>
              <a:rPr lang="nl-NL" sz="1800" b="1" dirty="0">
                <a:solidFill>
                  <a:schemeClr val="accent2"/>
                </a:solidFill>
              </a:rPr>
              <a:t>Knopen en montages</a:t>
            </a:r>
          </a:p>
          <a:p>
            <a:pPr lvl="1"/>
            <a:r>
              <a:rPr lang="nl-NL" sz="1800" b="1" dirty="0">
                <a:solidFill>
                  <a:schemeClr val="accent2"/>
                </a:solidFill>
              </a:rPr>
              <a:t>Boilie bevestigen</a:t>
            </a:r>
          </a:p>
          <a:p>
            <a:pPr lvl="1"/>
            <a:r>
              <a:rPr lang="nl-NL" sz="1800" b="1" dirty="0">
                <a:solidFill>
                  <a:schemeClr val="accent2"/>
                </a:solidFill>
              </a:rPr>
              <a:t>Waar ga je vissen?</a:t>
            </a:r>
          </a:p>
          <a:p>
            <a:pPr lvl="1"/>
            <a:r>
              <a:rPr lang="nl-NL" sz="1800" b="1" dirty="0">
                <a:solidFill>
                  <a:schemeClr val="accent2"/>
                </a:solidFill>
              </a:rPr>
              <a:t>Vissen en vangen</a:t>
            </a:r>
          </a:p>
          <a:p>
            <a:pPr lvl="1"/>
            <a:r>
              <a:rPr lang="nl-NL" sz="1800" b="1" dirty="0">
                <a:solidFill>
                  <a:schemeClr val="accent2"/>
                </a:solidFill>
              </a:rPr>
              <a:t>De beste aassoorten</a:t>
            </a:r>
          </a:p>
          <a:p>
            <a:pPr lvl="1"/>
            <a:r>
              <a:rPr lang="nl-NL" sz="1800" b="1" dirty="0">
                <a:solidFill>
                  <a:schemeClr val="accent2"/>
                </a:solidFill>
              </a:rPr>
              <a:t>Dit kun je vangen</a:t>
            </a:r>
          </a:p>
          <a:p>
            <a:pPr lvl="1"/>
            <a:endParaRPr lang="nl-NL" sz="1800" b="1" dirty="0">
              <a:solidFill>
                <a:schemeClr val="accent2"/>
              </a:solidFill>
            </a:endParaRPr>
          </a:p>
          <a:p>
            <a:pPr lvl="1"/>
            <a:endParaRPr lang="nl-NL" dirty="0"/>
          </a:p>
        </p:txBody>
      </p:sp>
    </p:spTree>
    <p:extLst>
      <p:ext uri="{BB962C8B-B14F-4D97-AF65-F5344CB8AC3E}">
        <p14:creationId xmlns:p14="http://schemas.microsoft.com/office/powerpoint/2010/main" val="4061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Gerwin\Presentaties\Foto's presentatie zandwinplas\Visveilig vissen\1.JPG">
            <a:extLst>
              <a:ext uri="{FF2B5EF4-FFF2-40B4-BE49-F238E27FC236}">
                <a16:creationId xmlns:a16="http://schemas.microsoft.com/office/drawing/2014/main" id="{08C595B8-F059-4DF3-A001-E54E5E4E5AE9}"/>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t="-1745"/>
          <a:stretch/>
        </p:blipFill>
        <p:spPr>
          <a:xfrm>
            <a:off x="0" y="0"/>
            <a:ext cx="12192001" cy="6858001"/>
          </a:xfrm>
        </p:spPr>
      </p:pic>
      <p:sp>
        <p:nvSpPr>
          <p:cNvPr id="12" name="Titel 11"/>
          <p:cNvSpPr>
            <a:spLocks noGrp="1"/>
          </p:cNvSpPr>
          <p:nvPr>
            <p:ph type="title"/>
          </p:nvPr>
        </p:nvSpPr>
        <p:spPr/>
        <p:txBody>
          <a:bodyPr/>
          <a:lstStyle/>
          <a:p>
            <a:r>
              <a:rPr lang="nl-NL" dirty="0"/>
              <a:t>Visveilige systemen</a:t>
            </a:r>
            <a:br>
              <a:rPr lang="nl-NL" dirty="0"/>
            </a:br>
            <a:r>
              <a:rPr lang="nl-NL" b="0" i="1" dirty="0"/>
              <a:t>(Hit &amp; Run)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20</a:t>
            </a:fld>
            <a:endParaRPr lang="nl-NL" noProof="0"/>
          </a:p>
        </p:txBody>
      </p:sp>
    </p:spTree>
    <p:extLst>
      <p:ext uri="{BB962C8B-B14F-4D97-AF65-F5344CB8AC3E}">
        <p14:creationId xmlns:p14="http://schemas.microsoft.com/office/powerpoint/2010/main" val="182913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bestanden\Communicatie en Educatie\Cursussen\Jeugdcursus Karpervissen\6 (Large).jpg">
            <a:extLst>
              <a:ext uri="{FF2B5EF4-FFF2-40B4-BE49-F238E27FC236}">
                <a16:creationId xmlns:a16="http://schemas.microsoft.com/office/drawing/2014/main" id="{F2C544C9-1CD8-4F72-8422-CDB6A50A2B49}"/>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t="-8398"/>
          <a:stretch/>
        </p:blipFill>
        <p:spPr>
          <a:xfrm>
            <a:off x="0" y="0"/>
            <a:ext cx="12192001" cy="6858001"/>
          </a:xfrm>
        </p:spPr>
      </p:pic>
      <p:sp>
        <p:nvSpPr>
          <p:cNvPr id="12" name="Titel 11"/>
          <p:cNvSpPr>
            <a:spLocks noGrp="1"/>
          </p:cNvSpPr>
          <p:nvPr>
            <p:ph type="title"/>
          </p:nvPr>
        </p:nvSpPr>
        <p:spPr/>
        <p:txBody>
          <a:bodyPr/>
          <a:lstStyle/>
          <a:p>
            <a:r>
              <a:rPr lang="nl-NL" dirty="0"/>
              <a:t>Voorslag schuift door clip</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21</a:t>
            </a:fld>
            <a:endParaRPr lang="nl-NL" noProof="0"/>
          </a:p>
        </p:txBody>
      </p:sp>
    </p:spTree>
    <p:extLst>
      <p:ext uri="{BB962C8B-B14F-4D97-AF65-F5344CB8AC3E}">
        <p14:creationId xmlns:p14="http://schemas.microsoft.com/office/powerpoint/2010/main" val="352187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bestanden\Communicatie en Educatie\Cursussen\Jeugdcursus Karpervissen\Foto's\Chod rig2 (Large).jpg">
            <a:extLst>
              <a:ext uri="{FF2B5EF4-FFF2-40B4-BE49-F238E27FC236}">
                <a16:creationId xmlns:a16="http://schemas.microsoft.com/office/drawing/2014/main" id="{F7B26AA3-25AD-435A-99C2-799776A31B01}"/>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a:xfrm>
            <a:off x="531340" y="531341"/>
            <a:ext cx="5796889" cy="496565"/>
          </a:xfrm>
        </p:spPr>
        <p:txBody>
          <a:bodyPr/>
          <a:lstStyle/>
          <a:p>
            <a:r>
              <a:rPr lang="nl-NL" dirty="0"/>
              <a:t>Wartel schuift over knoop </a:t>
            </a:r>
            <a:br>
              <a:rPr lang="nl-NL" dirty="0"/>
            </a:br>
            <a:r>
              <a:rPr lang="nl-NL" dirty="0"/>
              <a:t>en lijn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22</a:t>
            </a:fld>
            <a:endParaRPr lang="nl-NL" noProof="0"/>
          </a:p>
        </p:txBody>
      </p:sp>
    </p:spTree>
    <p:extLst>
      <p:ext uri="{BB962C8B-B14F-4D97-AF65-F5344CB8AC3E}">
        <p14:creationId xmlns:p14="http://schemas.microsoft.com/office/powerpoint/2010/main" val="17784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M:\bestanden\Communicatie en Educatie\Cursussen\Jeugdcursus Karpervissen\Foto's\Chod2.jpg">
            <a:extLst>
              <a:ext uri="{FF2B5EF4-FFF2-40B4-BE49-F238E27FC236}">
                <a16:creationId xmlns:a16="http://schemas.microsoft.com/office/drawing/2014/main" id="{E0C2BA71-92A5-47E1-98C5-48BC526BCCD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7705757">
            <a:off x="3923506" y="-1147457"/>
            <a:ext cx="4903473" cy="794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1"/>
          <p:cNvSpPr>
            <a:spLocks noGrp="1"/>
          </p:cNvSpPr>
          <p:nvPr>
            <p:ph type="title"/>
          </p:nvPr>
        </p:nvSpPr>
        <p:spPr/>
        <p:txBody>
          <a:bodyPr/>
          <a:lstStyle/>
          <a:p>
            <a:r>
              <a:rPr lang="nl-NL" dirty="0"/>
              <a:t>Visveilig systeem: </a:t>
            </a:r>
            <a:r>
              <a:rPr lang="nl-NL" dirty="0" err="1"/>
              <a:t>chod</a:t>
            </a:r>
            <a:r>
              <a:rPr lang="nl-NL" dirty="0"/>
              <a:t> </a:t>
            </a:r>
            <a:r>
              <a:rPr lang="nl-NL" dirty="0" err="1"/>
              <a:t>rig</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45601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a:xfrm>
            <a:off x="531340" y="531341"/>
            <a:ext cx="6159746" cy="496565"/>
          </a:xfrm>
        </p:spPr>
        <p:txBody>
          <a:bodyPr/>
          <a:lstStyle/>
          <a:p>
            <a:r>
              <a:rPr lang="nl-NL" dirty="0"/>
              <a:t>Bij lijnbreuk komt de onderlijn vrij</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2" name="Afbeelding 1">
            <a:extLst>
              <a:ext uri="{FF2B5EF4-FFF2-40B4-BE49-F238E27FC236}">
                <a16:creationId xmlns:a16="http://schemas.microsoft.com/office/drawing/2014/main" id="{5D2387D9-48C8-416B-BCF7-B9F4538C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629" y="1280567"/>
            <a:ext cx="10145486" cy="5455527"/>
          </a:xfrm>
          <a:prstGeom prst="rect">
            <a:avLst/>
          </a:prstGeom>
        </p:spPr>
      </p:pic>
    </p:spTree>
    <p:extLst>
      <p:ext uri="{BB962C8B-B14F-4D97-AF65-F5344CB8AC3E}">
        <p14:creationId xmlns:p14="http://schemas.microsoft.com/office/powerpoint/2010/main" val="6065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err="1"/>
              <a:t>Chod</a:t>
            </a:r>
            <a:r>
              <a:rPr lang="nl-NL" dirty="0"/>
              <a:t> </a:t>
            </a:r>
            <a:r>
              <a:rPr lang="nl-NL" dirty="0" err="1"/>
              <a:t>rig</a:t>
            </a:r>
            <a:r>
              <a:rPr lang="nl-NL" dirty="0"/>
              <a:t> met pop-up </a:t>
            </a:r>
            <a:r>
              <a:rPr lang="nl-NL" dirty="0" err="1"/>
              <a:t>boilie</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8" name="Tijdelijke aanduiding voor afbeelding 7">
            <a:extLst>
              <a:ext uri="{FF2B5EF4-FFF2-40B4-BE49-F238E27FC236}">
                <a16:creationId xmlns:a16="http://schemas.microsoft.com/office/drawing/2014/main" id="{A9AC53EF-019F-416C-8566-EE399746280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211356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M:\bestanden\Communicatie en Educatie\Cursussen\Jeugdcursus Karpervissen\Loodvervangers\Stonze (Large).jpg">
            <a:extLst>
              <a:ext uri="{FF2B5EF4-FFF2-40B4-BE49-F238E27FC236}">
                <a16:creationId xmlns:a16="http://schemas.microsoft.com/office/drawing/2014/main" id="{A2E75F8A-9471-4CE5-80EB-9177C6B36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32" y="120641"/>
            <a:ext cx="845185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1"/>
          <p:cNvSpPr>
            <a:spLocks noGrp="1"/>
          </p:cNvSpPr>
          <p:nvPr>
            <p:ph type="title"/>
          </p:nvPr>
        </p:nvSpPr>
        <p:spPr/>
        <p:txBody>
          <a:bodyPr/>
          <a:lstStyle/>
          <a:p>
            <a:r>
              <a:rPr lang="nl-NL" dirty="0"/>
              <a:t>Loodvervangers</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Picture 4" descr="M:\bestanden\Communicatie en Educatie\Cursussen\Jeugdcursus Karpervissen\Loodvervangers\Steelangler_schaduw].jpg">
            <a:extLst>
              <a:ext uri="{FF2B5EF4-FFF2-40B4-BE49-F238E27FC236}">
                <a16:creationId xmlns:a16="http://schemas.microsoft.com/office/drawing/2014/main" id="{BEC37C01-B5B7-486D-974C-BFD810812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8506">
            <a:off x="6633700" y="3216675"/>
            <a:ext cx="4188134" cy="32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M:\bestanden\Communicatie en Educatie\Lezingen en Presentaties\Eenmalig\Presentaties Gerwin\Verenigingspresentaties\Afbeeldingen\A03V3942 (Small).png">
            <a:extLst>
              <a:ext uri="{FF2B5EF4-FFF2-40B4-BE49-F238E27FC236}">
                <a16:creationId xmlns:a16="http://schemas.microsoft.com/office/drawing/2014/main" id="{2262A02C-DB6B-4C69-A83B-0F12A7D0C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332" y="3404776"/>
            <a:ext cx="53054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1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7A08A277-6B6C-49D8-B405-BFF1A03B9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Boilie bevestigen</a:t>
            </a:r>
          </a:p>
        </p:txBody>
      </p:sp>
    </p:spTree>
    <p:extLst>
      <p:ext uri="{BB962C8B-B14F-4D97-AF65-F5344CB8AC3E}">
        <p14:creationId xmlns:p14="http://schemas.microsoft.com/office/powerpoint/2010/main" val="11591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Boilienaald, stopper, </a:t>
            </a:r>
            <a:r>
              <a:rPr lang="nl-NL" dirty="0" err="1"/>
              <a:t>boilie</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2" descr="M:\bestanden\Communicatie en Educatie\Gedrukte Media\Folders en Brochures\Vissen doe je zo\Vissen op karper met de pen\1222259 (Large).jpg">
            <a:extLst>
              <a:ext uri="{FF2B5EF4-FFF2-40B4-BE49-F238E27FC236}">
                <a16:creationId xmlns:a16="http://schemas.microsoft.com/office/drawing/2014/main" id="{D5992E69-7D3A-4A2E-BFC2-2CC4D1AA8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918" y="1499334"/>
            <a:ext cx="306228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bestanden\Communicatie en Educatie\Cursussen\Jeugdcursus Karpervissen\Foto's\Boilienaald-RVS-1653[1].jpg">
            <a:extLst>
              <a:ext uri="{FF2B5EF4-FFF2-40B4-BE49-F238E27FC236}">
                <a16:creationId xmlns:a16="http://schemas.microsoft.com/office/drawing/2014/main" id="{3D784406-54FB-4C75-9C62-2B55A4C38A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448" y="2449513"/>
            <a:ext cx="384176"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M:\bestanden\Communicatie en Educatie\Cursussen\Jeugdcursus Karpervissen\Foto's\Extra_Strong_Boilie_Needle[1] (Large).jpg">
            <a:extLst>
              <a:ext uri="{FF2B5EF4-FFF2-40B4-BE49-F238E27FC236}">
                <a16:creationId xmlns:a16="http://schemas.microsoft.com/office/drawing/2014/main" id="{3BE13BCB-6415-4774-8918-05BA26676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65" y="3217008"/>
            <a:ext cx="455612"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M:\bestanden\Communicatie en Educatie\Cursussen\Jeugdcursus Karpervissen\Foto's\imageGen[1] (Medium).jpg">
            <a:extLst>
              <a:ext uri="{FF2B5EF4-FFF2-40B4-BE49-F238E27FC236}">
                <a16:creationId xmlns:a16="http://schemas.microsoft.com/office/drawing/2014/main" id="{77043084-CFB3-4E3D-853E-86AFDC1D0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5988" y="564679"/>
            <a:ext cx="24971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M:\bestanden\Communicatie en Educatie\Cursussen\Jeugdcursus Karpervissen\Foto's\boiliestopper-mix[1] (Medium).jpg">
            <a:extLst>
              <a:ext uri="{FF2B5EF4-FFF2-40B4-BE49-F238E27FC236}">
                <a16:creationId xmlns:a16="http://schemas.microsoft.com/office/drawing/2014/main" id="{975F0BE1-9EB5-4B60-A261-E6A7E7769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3710" y="4354984"/>
            <a:ext cx="22129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M:\bestanden\Communicatie en Educatie\Cursussen\Jeugdcursus Karpervissen\Foto's\94352205_xxl[1] (Medium).jpg">
            <a:extLst>
              <a:ext uri="{FF2B5EF4-FFF2-40B4-BE49-F238E27FC236}">
                <a16:creationId xmlns:a16="http://schemas.microsoft.com/office/drawing/2014/main" id="{06D05543-62E4-4EFC-AC47-F199A05D7A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566028">
            <a:off x="5333548" y="1939019"/>
            <a:ext cx="224948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M:\bestanden\Communicatie en Educatie\Cursussen\Jeugdcursus Karpervissen\Foto's\bollies 2 (Medium).JPG">
            <a:extLst>
              <a:ext uri="{FF2B5EF4-FFF2-40B4-BE49-F238E27FC236}">
                <a16:creationId xmlns:a16="http://schemas.microsoft.com/office/drawing/2014/main" id="{4115E820-9ECD-490F-A796-8CA2C1DE43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7146" y="2988409"/>
            <a:ext cx="27606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M:\bestanden\Communicatie en Educatie\Gedrukte Media\Folders en Brochures\Vissen doe je zo\Vissen op karper met de pen\De beste aassoorten\De beste aassoorten 4 (Medium).JPG">
            <a:extLst>
              <a:ext uri="{FF2B5EF4-FFF2-40B4-BE49-F238E27FC236}">
                <a16:creationId xmlns:a16="http://schemas.microsoft.com/office/drawing/2014/main" id="{B55DC8EF-CC39-44E7-8FA6-C6C75BD663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8809" y="4944209"/>
            <a:ext cx="413067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59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17a (Large).jpg">
            <a:extLst>
              <a:ext uri="{FF2B5EF4-FFF2-40B4-BE49-F238E27FC236}">
                <a16:creationId xmlns:a16="http://schemas.microsoft.com/office/drawing/2014/main" id="{451C5533-101E-4CE8-B732-B959329C7F89}"/>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Boilie bevestigen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29</a:t>
            </a:fld>
            <a:endParaRPr lang="nl-NL" noProof="0"/>
          </a:p>
        </p:txBody>
      </p:sp>
    </p:spTree>
    <p:extLst>
      <p:ext uri="{BB962C8B-B14F-4D97-AF65-F5344CB8AC3E}">
        <p14:creationId xmlns:p14="http://schemas.microsoft.com/office/powerpoint/2010/main" val="347764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descr="Afbeelding met gras, dier, vissen, vogel&#10;&#10;Automatisch gegenereerde beschrijving">
            <a:extLst>
              <a:ext uri="{FF2B5EF4-FFF2-40B4-BE49-F238E27FC236}">
                <a16:creationId xmlns:a16="http://schemas.microsoft.com/office/drawing/2014/main" id="{5813FE5A-9692-4B16-AFCC-F09536D2694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1997"/>
          <a:stretch/>
        </p:blipFill>
        <p:spPr>
          <a:xfrm>
            <a:off x="0" y="0"/>
            <a:ext cx="12192001" cy="6858001"/>
          </a:xfrm>
        </p:spPr>
      </p:pic>
      <p:sp>
        <p:nvSpPr>
          <p:cNvPr id="12" name="Titel 11"/>
          <p:cNvSpPr>
            <a:spLocks noGrp="1"/>
          </p:cNvSpPr>
          <p:nvPr>
            <p:ph type="title"/>
          </p:nvPr>
        </p:nvSpPr>
        <p:spPr/>
        <p:txBody>
          <a:bodyPr/>
          <a:lstStyle/>
          <a:p>
            <a:r>
              <a:rPr lang="nl-NL" dirty="0"/>
              <a:t>Populaire methode</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a:t>
            </a:fld>
            <a:endParaRPr lang="nl-NL" noProof="0"/>
          </a:p>
        </p:txBody>
      </p:sp>
    </p:spTree>
    <p:extLst>
      <p:ext uri="{BB962C8B-B14F-4D97-AF65-F5344CB8AC3E}">
        <p14:creationId xmlns:p14="http://schemas.microsoft.com/office/powerpoint/2010/main" val="9916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18a (Large).jpg">
            <a:extLst>
              <a:ext uri="{FF2B5EF4-FFF2-40B4-BE49-F238E27FC236}">
                <a16:creationId xmlns:a16="http://schemas.microsoft.com/office/drawing/2014/main" id="{49987D90-02CB-4B8B-B9C7-559D42B7F335}"/>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Stopper door het lusje</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30</a:t>
            </a:fld>
            <a:endParaRPr lang="nl-NL" noProof="0"/>
          </a:p>
        </p:txBody>
      </p:sp>
    </p:spTree>
    <p:extLst>
      <p:ext uri="{BB962C8B-B14F-4D97-AF65-F5344CB8AC3E}">
        <p14:creationId xmlns:p14="http://schemas.microsoft.com/office/powerpoint/2010/main" val="163976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19 (Large).jpg">
            <a:extLst>
              <a:ext uri="{FF2B5EF4-FFF2-40B4-BE49-F238E27FC236}">
                <a16:creationId xmlns:a16="http://schemas.microsoft.com/office/drawing/2014/main" id="{16919AD8-67AD-42DF-8F1F-FE7824C124DF}"/>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Kort afknippen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31</a:t>
            </a:fld>
            <a:endParaRPr lang="nl-NL" noProof="0"/>
          </a:p>
        </p:txBody>
      </p:sp>
    </p:spTree>
    <p:extLst>
      <p:ext uri="{BB962C8B-B14F-4D97-AF65-F5344CB8AC3E}">
        <p14:creationId xmlns:p14="http://schemas.microsoft.com/office/powerpoint/2010/main" val="35021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20a (Large).jpg">
            <a:extLst>
              <a:ext uri="{FF2B5EF4-FFF2-40B4-BE49-F238E27FC236}">
                <a16:creationId xmlns:a16="http://schemas.microsoft.com/office/drawing/2014/main" id="{99A4C826-50B1-4800-B206-BAFF26190846}"/>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Strak tegen de </a:t>
            </a:r>
            <a:r>
              <a:rPr lang="nl-NL" dirty="0" err="1"/>
              <a:t>boilie</a:t>
            </a:r>
            <a:endParaRPr lang="nl-NL" dirty="0"/>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32</a:t>
            </a:fld>
            <a:endParaRPr lang="nl-NL" noProof="0"/>
          </a:p>
        </p:txBody>
      </p:sp>
    </p:spTree>
    <p:extLst>
      <p:ext uri="{BB962C8B-B14F-4D97-AF65-F5344CB8AC3E}">
        <p14:creationId xmlns:p14="http://schemas.microsoft.com/office/powerpoint/2010/main" val="27395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A9AEA42B-0774-435B-85E2-923C23A31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Waar ga je vissen?</a:t>
            </a:r>
          </a:p>
        </p:txBody>
      </p:sp>
    </p:spTree>
    <p:extLst>
      <p:ext uri="{BB962C8B-B14F-4D97-AF65-F5344CB8AC3E}">
        <p14:creationId xmlns:p14="http://schemas.microsoft.com/office/powerpoint/2010/main" val="7122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descr="Afbeelding met natuur, gras, water, vijver&#10;&#10;Automatisch gegenereerde beschrijving">
            <a:extLst>
              <a:ext uri="{FF2B5EF4-FFF2-40B4-BE49-F238E27FC236}">
                <a16:creationId xmlns:a16="http://schemas.microsoft.com/office/drawing/2014/main" id="{62B80E33-5933-4FC2-99F6-4CE3453A1B7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Stadswateren</a:t>
            </a:r>
          </a:p>
        </p:txBody>
      </p:sp>
      <p:sp>
        <p:nvSpPr>
          <p:cNvPr id="4" name="Tijdelijke aanduiding voor dianummer 13">
            <a:extLst>
              <a:ext uri="{FF2B5EF4-FFF2-40B4-BE49-F238E27FC236}">
                <a16:creationId xmlns:a16="http://schemas.microsoft.com/office/drawing/2014/main" id="{03A1EBEA-B578-43A3-9BB3-3F957E48BC50}"/>
              </a:ext>
            </a:extLst>
          </p:cNvPr>
          <p:cNvSpPr>
            <a:spLocks noGrp="1"/>
          </p:cNvSpPr>
          <p:nvPr>
            <p:ph type="sldNum" sz="quarter" idx="12"/>
          </p:nvPr>
        </p:nvSpPr>
        <p:spPr>
          <a:xfrm>
            <a:off x="10653688" y="6252309"/>
            <a:ext cx="1019652" cy="365125"/>
          </a:xfrm>
        </p:spPr>
        <p:txBody>
          <a:bodyPr/>
          <a:lstStyle/>
          <a:p>
            <a:pPr lvl="0"/>
            <a:fld id="{2D5FBA41-AFD5-4B00-AC98-55F0A9A32C4E}" type="slidenum">
              <a:rPr lang="nl-NL" noProof="0" smtClean="0"/>
              <a:pPr lvl="0"/>
              <a:t>34</a:t>
            </a:fld>
            <a:endParaRPr lang="nl-NL" noProof="0" dirty="0"/>
          </a:p>
        </p:txBody>
      </p:sp>
    </p:spTree>
    <p:extLst>
      <p:ext uri="{BB962C8B-B14F-4D97-AF65-F5344CB8AC3E}">
        <p14:creationId xmlns:p14="http://schemas.microsoft.com/office/powerpoint/2010/main" val="2991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buiten, water, gras, rivier&#10;&#10;Automatisch gegenereerde beschrijving">
            <a:extLst>
              <a:ext uri="{FF2B5EF4-FFF2-40B4-BE49-F238E27FC236}">
                <a16:creationId xmlns:a16="http://schemas.microsoft.com/office/drawing/2014/main" id="{8F5C53F4-7DDF-419A-859A-F9B71EC7B4B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Fortgrachten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35</a:t>
            </a:fld>
            <a:endParaRPr lang="nl-NL" noProof="0" dirty="0"/>
          </a:p>
        </p:txBody>
      </p:sp>
    </p:spTree>
    <p:extLst>
      <p:ext uri="{BB962C8B-B14F-4D97-AF65-F5344CB8AC3E}">
        <p14:creationId xmlns:p14="http://schemas.microsoft.com/office/powerpoint/2010/main" val="346836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bestanden\Communicatie en Educatie\Cursussen\Jeugdcursus Karpervissen\23 (Large).jpg">
            <a:extLst>
              <a:ext uri="{FF2B5EF4-FFF2-40B4-BE49-F238E27FC236}">
                <a16:creationId xmlns:a16="http://schemas.microsoft.com/office/drawing/2014/main" id="{B191E1CF-DD85-4E9C-92F7-4053D7F1E524}"/>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Zandwinplassen</a:t>
            </a:r>
          </a:p>
        </p:txBody>
      </p:sp>
      <p:sp>
        <p:nvSpPr>
          <p:cNvPr id="4" name="Tijdelijke aanduiding voor dianummer 13">
            <a:extLst>
              <a:ext uri="{FF2B5EF4-FFF2-40B4-BE49-F238E27FC236}">
                <a16:creationId xmlns:a16="http://schemas.microsoft.com/office/drawing/2014/main" id="{87BA042E-7835-4AF5-972C-A1D8B92DE126}"/>
              </a:ext>
            </a:extLst>
          </p:cNvPr>
          <p:cNvSpPr>
            <a:spLocks noGrp="1"/>
          </p:cNvSpPr>
          <p:nvPr>
            <p:ph type="sldNum" sz="quarter" idx="12"/>
          </p:nvPr>
        </p:nvSpPr>
        <p:spPr>
          <a:xfrm>
            <a:off x="10653688" y="6252309"/>
            <a:ext cx="1019652" cy="365125"/>
          </a:xfrm>
        </p:spPr>
        <p:txBody>
          <a:bodyPr/>
          <a:lstStyle/>
          <a:p>
            <a:pPr lvl="0"/>
            <a:fld id="{2D5FBA41-AFD5-4B00-AC98-55F0A9A32C4E}" type="slidenum">
              <a:rPr lang="nl-NL" noProof="0" smtClean="0"/>
              <a:pPr lvl="0"/>
              <a:t>36</a:t>
            </a:fld>
            <a:endParaRPr lang="nl-NL" noProof="0" dirty="0"/>
          </a:p>
        </p:txBody>
      </p:sp>
    </p:spTree>
    <p:extLst>
      <p:ext uri="{BB962C8B-B14F-4D97-AF65-F5344CB8AC3E}">
        <p14:creationId xmlns:p14="http://schemas.microsoft.com/office/powerpoint/2010/main" val="4269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ras, buiten, water, staand&#10;&#10;Automatisch gegenereerde beschrijving">
            <a:extLst>
              <a:ext uri="{FF2B5EF4-FFF2-40B4-BE49-F238E27FC236}">
                <a16:creationId xmlns:a16="http://schemas.microsoft.com/office/drawing/2014/main" id="{32768C4C-455D-4A84-88C4-BCC239113312}"/>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a:xfrm>
            <a:off x="531340" y="531341"/>
            <a:ext cx="4809917" cy="496565"/>
          </a:xfrm>
        </p:spPr>
        <p:txBody>
          <a:bodyPr/>
          <a:lstStyle/>
          <a:p>
            <a:r>
              <a:rPr lang="nl-NL" dirty="0"/>
              <a:t>Hotspots: rietkragen</a:t>
            </a:r>
          </a:p>
        </p:txBody>
      </p:sp>
      <p:sp>
        <p:nvSpPr>
          <p:cNvPr id="4" name="Tijdelijke aanduiding voor dianummer 13">
            <a:extLst>
              <a:ext uri="{FF2B5EF4-FFF2-40B4-BE49-F238E27FC236}">
                <a16:creationId xmlns:a16="http://schemas.microsoft.com/office/drawing/2014/main" id="{67F0F547-9B89-4B5E-A130-11D97DB75FA2}"/>
              </a:ext>
            </a:extLst>
          </p:cNvPr>
          <p:cNvSpPr>
            <a:spLocks noGrp="1"/>
          </p:cNvSpPr>
          <p:nvPr>
            <p:ph type="sldNum" sz="quarter" idx="12"/>
          </p:nvPr>
        </p:nvSpPr>
        <p:spPr>
          <a:xfrm>
            <a:off x="10653688" y="6252309"/>
            <a:ext cx="1019652" cy="365125"/>
          </a:xfrm>
        </p:spPr>
        <p:txBody>
          <a:bodyPr/>
          <a:lstStyle/>
          <a:p>
            <a:pPr lvl="0"/>
            <a:fld id="{2D5FBA41-AFD5-4B00-AC98-55F0A9A32C4E}" type="slidenum">
              <a:rPr lang="nl-NL" noProof="0" smtClean="0"/>
              <a:pPr lvl="0"/>
              <a:t>37</a:t>
            </a:fld>
            <a:endParaRPr lang="nl-NL" noProof="0" dirty="0"/>
          </a:p>
        </p:txBody>
      </p:sp>
    </p:spTree>
    <p:extLst>
      <p:ext uri="{BB962C8B-B14F-4D97-AF65-F5344CB8AC3E}">
        <p14:creationId xmlns:p14="http://schemas.microsoft.com/office/powerpoint/2010/main" val="34145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water, boom&#10;&#10;Automatisch gegenereerde beschrijving">
            <a:extLst>
              <a:ext uri="{FF2B5EF4-FFF2-40B4-BE49-F238E27FC236}">
                <a16:creationId xmlns:a16="http://schemas.microsoft.com/office/drawing/2014/main" id="{266341BD-9D89-40E1-AA16-D038F637F1B0}"/>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a:xfrm>
            <a:off x="531340" y="531341"/>
            <a:ext cx="6130717" cy="496565"/>
          </a:xfrm>
        </p:spPr>
        <p:txBody>
          <a:bodyPr/>
          <a:lstStyle/>
          <a:p>
            <a:r>
              <a:rPr lang="nl-NL" dirty="0"/>
              <a:t>Hotspots: overhangende takken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05546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Hotspots: bruggen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gebouw, brug, poort, rivier&#10;&#10;Automatisch gegenereerde beschrijving">
            <a:extLst>
              <a:ext uri="{FF2B5EF4-FFF2-40B4-BE49-F238E27FC236}">
                <a16:creationId xmlns:a16="http://schemas.microsoft.com/office/drawing/2014/main" id="{B8693FBC-5146-4FF5-A5FB-5366A66AE381}"/>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57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bestanden\Communicatie en Educatie\Cursussen\Jeugdcursus Karpervissen\1 (2).jpg">
            <a:extLst>
              <a:ext uri="{FF2B5EF4-FFF2-40B4-BE49-F238E27FC236}">
                <a16:creationId xmlns:a16="http://schemas.microsoft.com/office/drawing/2014/main" id="{0DC68DA6-D216-4667-B1FB-BA0F7551E57D}"/>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l="-5981" t="-82814" r="-3237" b="-63279"/>
          <a:stretch/>
        </p:blipFill>
        <p:spPr bwMode="auto">
          <a:xfrm>
            <a:off x="0" y="0"/>
            <a:ext cx="12192000" cy="6858000"/>
          </a:xfrm>
          <a:prstGeom prst="rect">
            <a:avLst/>
          </a:prstGeom>
          <a:solidFill>
            <a:schemeClr val="bg1"/>
          </a:solidFill>
          <a:ln>
            <a:noFill/>
          </a:ln>
        </p:spPr>
      </p:pic>
      <p:sp>
        <p:nvSpPr>
          <p:cNvPr id="12" name="Titel 11"/>
          <p:cNvSpPr>
            <a:spLocks noGrp="1"/>
          </p:cNvSpPr>
          <p:nvPr>
            <p:ph type="title"/>
          </p:nvPr>
        </p:nvSpPr>
        <p:spPr/>
        <p:txBody>
          <a:bodyPr/>
          <a:lstStyle/>
          <a:p>
            <a:r>
              <a:rPr lang="nl-NL" dirty="0"/>
              <a:t>Vis prikt zichzelf</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37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gras, water, boot, brug&#10;&#10;Automatisch gegenereerde beschrijving">
            <a:extLst>
              <a:ext uri="{FF2B5EF4-FFF2-40B4-BE49-F238E27FC236}">
                <a16:creationId xmlns:a16="http://schemas.microsoft.com/office/drawing/2014/main" id="{BC73F9AA-39A6-4321-877A-F476D64E745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Hotspots: duikers</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460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93592CD6-4F24-48B8-B3A8-5A4F5C6AC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9023" cy="6858000"/>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Vissen en vangen</a:t>
            </a:r>
          </a:p>
        </p:txBody>
      </p:sp>
    </p:spTree>
    <p:extLst>
      <p:ext uri="{BB962C8B-B14F-4D97-AF65-F5344CB8AC3E}">
        <p14:creationId xmlns:p14="http://schemas.microsoft.com/office/powerpoint/2010/main" val="80853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gras, buiten, water, natuur&#10;&#10;Automatisch gegenereerde beschrijving">
            <a:extLst>
              <a:ext uri="{FF2B5EF4-FFF2-40B4-BE49-F238E27FC236}">
                <a16:creationId xmlns:a16="http://schemas.microsoft.com/office/drawing/2014/main" id="{5E7602CD-7242-47FE-B4FA-F9D019BBBA2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7813" b="7813"/>
          <a:stretch>
            <a:fillRect/>
          </a:stretch>
        </p:blipFill>
        <p:spPr/>
      </p:pic>
      <p:sp>
        <p:nvSpPr>
          <p:cNvPr id="12" name="Titel 11"/>
          <p:cNvSpPr>
            <a:spLocks noGrp="1"/>
          </p:cNvSpPr>
          <p:nvPr>
            <p:ph type="title"/>
          </p:nvPr>
        </p:nvSpPr>
        <p:spPr/>
        <p:txBody>
          <a:bodyPr/>
          <a:lstStyle/>
          <a:p>
            <a:r>
              <a:rPr lang="nl-NL" dirty="0"/>
              <a:t>Karper-opstelling</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042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Vissen en vangen\_MG_1124b.jpg">
            <a:extLst>
              <a:ext uri="{FF2B5EF4-FFF2-40B4-BE49-F238E27FC236}">
                <a16:creationId xmlns:a16="http://schemas.microsoft.com/office/drawing/2014/main" id="{53A08CF2-4010-43F9-AC82-27CD18D6BE67}"/>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Goed aas: </a:t>
            </a:r>
            <a:r>
              <a:rPr lang="nl-NL" dirty="0" err="1"/>
              <a:t>boilies</a:t>
            </a:r>
            <a:endParaRPr lang="nl-NL" dirty="0"/>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43</a:t>
            </a:fld>
            <a:endParaRPr lang="nl-NL" noProof="0"/>
          </a:p>
        </p:txBody>
      </p:sp>
    </p:spTree>
    <p:extLst>
      <p:ext uri="{BB962C8B-B14F-4D97-AF65-F5344CB8AC3E}">
        <p14:creationId xmlns:p14="http://schemas.microsoft.com/office/powerpoint/2010/main" val="421711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buiten, persoon, gras, person&#10;&#10;Automatisch gegenereerde beschrijving">
            <a:extLst>
              <a:ext uri="{FF2B5EF4-FFF2-40B4-BE49-F238E27FC236}">
                <a16:creationId xmlns:a16="http://schemas.microsoft.com/office/drawing/2014/main" id="{DBDAB693-B008-4F31-A438-9EDD9550B13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Goed aas: mais</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752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bestanden\Communicatie en Educatie\Cursussen\Jeugdcursus Karpervissen\Vissen en vangen\32a.jpg">
            <a:extLst>
              <a:ext uri="{FF2B5EF4-FFF2-40B4-BE49-F238E27FC236}">
                <a16:creationId xmlns:a16="http://schemas.microsoft.com/office/drawing/2014/main" id="{411D6AB0-A8BC-4AF0-A9E6-2852F98A67A4}"/>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Inwerpen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45</a:t>
            </a:fld>
            <a:endParaRPr lang="nl-NL" noProof="0"/>
          </a:p>
        </p:txBody>
      </p:sp>
    </p:spTree>
    <p:extLst>
      <p:ext uri="{BB962C8B-B14F-4D97-AF65-F5344CB8AC3E}">
        <p14:creationId xmlns:p14="http://schemas.microsoft.com/office/powerpoint/2010/main" val="335774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3" descr="Afbeelding met persoon, person, buiten, vasthouden&#10;&#10;Automatisch gegenereerde beschrijving">
            <a:extLst>
              <a:ext uri="{FF2B5EF4-FFF2-40B4-BE49-F238E27FC236}">
                <a16:creationId xmlns:a16="http://schemas.microsoft.com/office/drawing/2014/main" id="{C67A971C-200A-4470-8570-DFCBB4A4A3CA}"/>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2702" r="2702"/>
          <a:stretch/>
        </p:blipFill>
        <p:spPr>
          <a:xfrm>
            <a:off x="0" y="0"/>
            <a:ext cx="12192000" cy="6858000"/>
          </a:xfrm>
        </p:spPr>
      </p:pic>
      <p:sp>
        <p:nvSpPr>
          <p:cNvPr id="12" name="Titel 11"/>
          <p:cNvSpPr>
            <a:spLocks noGrp="1"/>
          </p:cNvSpPr>
          <p:nvPr>
            <p:ph type="title"/>
          </p:nvPr>
        </p:nvSpPr>
        <p:spPr/>
        <p:txBody>
          <a:bodyPr/>
          <a:lstStyle/>
          <a:p>
            <a:r>
              <a:rPr lang="nl-NL" dirty="0" err="1"/>
              <a:t>Zonodig</a:t>
            </a:r>
            <a:r>
              <a:rPr lang="nl-NL" dirty="0"/>
              <a:t> afremmen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4641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ersoon, buiten, person, gras&#10;&#10;Automatisch gegenereerde beschrijving">
            <a:extLst>
              <a:ext uri="{FF2B5EF4-FFF2-40B4-BE49-F238E27FC236}">
                <a16:creationId xmlns:a16="http://schemas.microsoft.com/office/drawing/2014/main" id="{C4507329-43ED-4A50-B762-CD1956715E1A}"/>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3636"/>
          <a:stretch/>
        </p:blipFill>
        <p:spPr>
          <a:xfrm>
            <a:off x="0" y="0"/>
            <a:ext cx="12192001" cy="6858001"/>
          </a:xfrm>
        </p:spPr>
      </p:pic>
      <p:sp>
        <p:nvSpPr>
          <p:cNvPr id="12" name="Titel 11"/>
          <p:cNvSpPr>
            <a:spLocks noGrp="1"/>
          </p:cNvSpPr>
          <p:nvPr>
            <p:ph type="title"/>
          </p:nvPr>
        </p:nvSpPr>
        <p:spPr/>
        <p:txBody>
          <a:bodyPr/>
          <a:lstStyle/>
          <a:p>
            <a:r>
              <a:rPr lang="nl-NL" dirty="0"/>
              <a:t>Waker aan de lijn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13367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gras, honkbal, buiten, person&#10;&#10;Automatisch gegenereerde beschrijving">
            <a:extLst>
              <a:ext uri="{FF2B5EF4-FFF2-40B4-BE49-F238E27FC236}">
                <a16:creationId xmlns:a16="http://schemas.microsoft.com/office/drawing/2014/main" id="{C1BB308F-D00E-4563-AD28-150129F7E817}"/>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err="1"/>
              <a:t>Baitrunner</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66004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sport, buiten, gras, vissen&#10;&#10;Automatisch gegenereerde beschrijving">
            <a:extLst>
              <a:ext uri="{FF2B5EF4-FFF2-40B4-BE49-F238E27FC236}">
                <a16:creationId xmlns:a16="http://schemas.microsoft.com/office/drawing/2014/main" id="{2E1DA467-8508-4986-9B90-E4CEA29478D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7"/>
          <a:stretch/>
        </p:blipFill>
        <p:spPr>
          <a:xfrm>
            <a:off x="0" y="0"/>
            <a:ext cx="12192001" cy="6858001"/>
          </a:xfrm>
        </p:spPr>
      </p:pic>
      <p:sp>
        <p:nvSpPr>
          <p:cNvPr id="12" name="Titel 11"/>
          <p:cNvSpPr>
            <a:spLocks noGrp="1"/>
          </p:cNvSpPr>
          <p:nvPr>
            <p:ph type="title"/>
          </p:nvPr>
        </p:nvSpPr>
        <p:spPr/>
        <p:txBody>
          <a:bodyPr/>
          <a:lstStyle/>
          <a:p>
            <a:r>
              <a:rPr lang="nl-NL" dirty="0"/>
              <a:t>Hangen!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0782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M:\bestanden\Communicatie en Educatie\Cursussen\Jeugdcursus Karpervissen\3 (Large).JPG">
            <a:extLst>
              <a:ext uri="{FF2B5EF4-FFF2-40B4-BE49-F238E27FC236}">
                <a16:creationId xmlns:a16="http://schemas.microsoft.com/office/drawing/2014/main" id="{465544BE-1625-4801-9802-A80DEFC411D8}"/>
              </a:ext>
            </a:extLst>
          </p:cNvPr>
          <p:cNvPicPr>
            <a:picLocks noGrp="1" noChangeAspect="1" noChangeArrowheads="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a:xfrm>
            <a:off x="531340" y="531341"/>
            <a:ext cx="5463060" cy="496565"/>
          </a:xfrm>
        </p:spPr>
        <p:txBody>
          <a:bodyPr/>
          <a:lstStyle/>
          <a:p>
            <a:r>
              <a:rPr lang="nl-NL" dirty="0"/>
              <a:t>Beet zichtbaar via waker</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5</a:t>
            </a:fld>
            <a:endParaRPr lang="nl-NL" noProof="0" dirty="0"/>
          </a:p>
        </p:txBody>
      </p:sp>
    </p:spTree>
    <p:extLst>
      <p:ext uri="{BB962C8B-B14F-4D97-AF65-F5344CB8AC3E}">
        <p14:creationId xmlns:p14="http://schemas.microsoft.com/office/powerpoint/2010/main" val="26082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Eventueel afremmen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Tijdelijke aanduiding voor afbeelding 14" descr="Afbeelding met persoon, buiten, vasthouden, gras&#10;&#10;Automatisch gegenereerde beschrijving">
            <a:extLst>
              <a:ext uri="{FF2B5EF4-FFF2-40B4-BE49-F238E27FC236}">
                <a16:creationId xmlns:a16="http://schemas.microsoft.com/office/drawing/2014/main" id="{7A1F5858-8139-41EA-BBC6-FE727288A38F}"/>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2932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Vissen en vangen\38b.jpg">
            <a:extLst>
              <a:ext uri="{FF2B5EF4-FFF2-40B4-BE49-F238E27FC236}">
                <a16:creationId xmlns:a16="http://schemas.microsoft.com/office/drawing/2014/main" id="{A19FD7A9-A123-4049-974A-7A990FF4834A}"/>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Landen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51</a:t>
            </a:fld>
            <a:endParaRPr lang="nl-NL" noProof="0"/>
          </a:p>
        </p:txBody>
      </p:sp>
    </p:spTree>
    <p:extLst>
      <p:ext uri="{BB962C8B-B14F-4D97-AF65-F5344CB8AC3E}">
        <p14:creationId xmlns:p14="http://schemas.microsoft.com/office/powerpoint/2010/main" val="78198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a:xfrm>
            <a:off x="531340" y="531341"/>
            <a:ext cx="4809917" cy="496565"/>
          </a:xfrm>
        </p:spPr>
        <p:txBody>
          <a:bodyPr/>
          <a:lstStyle/>
          <a:p>
            <a:r>
              <a:rPr lang="nl-NL" dirty="0" err="1"/>
              <a:t>Onthaakmat</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Picture 4" descr="M:\bestanden\Communicatie en Educatie\Lezingen en Presentaties\Eenmalig\Presentaties Gerwin\Verenigingspresentaties\Afbeeldingen\Visveilig karpervissen\CCC029[1].jpg">
            <a:extLst>
              <a:ext uri="{FF2B5EF4-FFF2-40B4-BE49-F238E27FC236}">
                <a16:creationId xmlns:a16="http://schemas.microsoft.com/office/drawing/2014/main" id="{2AD68353-F3ED-4EF3-B9D3-B12797B5F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79" y="3879850"/>
            <a:ext cx="438943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bestanden\Communicatie en Educatie\Lezingen en Presentaties\Eenmalig\Presentaties Gerwin\Verenigingspresentaties\Afbeeldingen\Visveilig karpervissen\folding-unhooking-mat[1].jpg">
            <a:extLst>
              <a:ext uri="{FF2B5EF4-FFF2-40B4-BE49-F238E27FC236}">
                <a16:creationId xmlns:a16="http://schemas.microsoft.com/office/drawing/2014/main" id="{5FFC001A-8D5D-4B7D-AE14-CAC84D83D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4834">
            <a:off x="7324204" y="615551"/>
            <a:ext cx="418782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bestanden\Communicatie en Educatie\Lezingen en Presentaties\Eenmalig\Presentaties Gerwin\Verenigingspresentaties\Afbeeldingen\Visveilig karpervissen\07-8050019[1].jpg">
            <a:extLst>
              <a:ext uri="{FF2B5EF4-FFF2-40B4-BE49-F238E27FC236}">
                <a16:creationId xmlns:a16="http://schemas.microsoft.com/office/drawing/2014/main" id="{3059F621-FCAC-480E-9DC6-175030220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350" y="1694656"/>
            <a:ext cx="50974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bestanden\Communicatie en Educatie\Lezingen en Presentaties\Eenmalig\Presentaties Gerwin\Verenigingspresentaties\Afbeeldingen\Visveilig karpervissen\new-green-hammok-unhooking-mat-98x62x38-[1] (Large).jpg">
            <a:extLst>
              <a:ext uri="{FF2B5EF4-FFF2-40B4-BE49-F238E27FC236}">
                <a16:creationId xmlns:a16="http://schemas.microsoft.com/office/drawing/2014/main" id="{F4F69176-641D-4C56-ABB8-4582E539D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37" y="3783806"/>
            <a:ext cx="4621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5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ersoon, person, zitten, hand&#10;&#10;Automatisch gegenereerde beschrijving">
            <a:extLst>
              <a:ext uri="{FF2B5EF4-FFF2-40B4-BE49-F238E27FC236}">
                <a16:creationId xmlns:a16="http://schemas.microsoft.com/office/drawing/2014/main" id="{54094AF2-C95B-46D2-B1AF-9D14CE78888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err="1"/>
              <a:t>Onthaken</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48206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buiten, gras, person, vissen&#10;&#10;Automatisch gegenereerde beschrijving">
            <a:extLst>
              <a:ext uri="{FF2B5EF4-FFF2-40B4-BE49-F238E27FC236}">
                <a16:creationId xmlns:a16="http://schemas.microsoft.com/office/drawing/2014/main" id="{D6F1E755-C3B0-4B64-97F2-3EB3E34A729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Foto</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859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water, persoon, person, vissen&#10;&#10;Automatisch gegenereerde beschrijving">
            <a:extLst>
              <a:ext uri="{FF2B5EF4-FFF2-40B4-BE49-F238E27FC236}">
                <a16:creationId xmlns:a16="http://schemas.microsoft.com/office/drawing/2014/main" id="{9F186330-FC1C-4EC7-90C7-8F6A0A7D330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Voorzichtig terugzetten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90052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586C4BB8-84C7-44CB-AB04-BA331E55E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De beste aassoorten</a:t>
            </a:r>
          </a:p>
        </p:txBody>
      </p:sp>
    </p:spTree>
    <p:extLst>
      <p:ext uri="{BB962C8B-B14F-4D97-AF65-F5344CB8AC3E}">
        <p14:creationId xmlns:p14="http://schemas.microsoft.com/office/powerpoint/2010/main" val="24129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err="1"/>
              <a:t>Boilies</a:t>
            </a:r>
            <a:r>
              <a:rPr lang="nl-NL" dirty="0"/>
              <a:t> (hartig en zoet)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Picture 10" descr="P:\Bram Bokkers oud\Aas\Zoet\bolies (6)\bollies 4_bewerkt (Medium).jpg">
            <a:extLst>
              <a:ext uri="{FF2B5EF4-FFF2-40B4-BE49-F238E27FC236}">
                <a16:creationId xmlns:a16="http://schemas.microsoft.com/office/drawing/2014/main" id="{3ACD27CC-FC40-43DB-B93D-57338B45B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3301130"/>
            <a:ext cx="7032600" cy="355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M:\bestanden\Communicatie en Educatie\Cursussen\Jeugdcursus Karpervissen\bollies 2 (Medium).JPG">
            <a:extLst>
              <a:ext uri="{FF2B5EF4-FFF2-40B4-BE49-F238E27FC236}">
                <a16:creationId xmlns:a16="http://schemas.microsoft.com/office/drawing/2014/main" id="{0ED5CE38-A774-4A1F-93C5-EEDD8D108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744" y="1295400"/>
            <a:ext cx="41975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6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Mais (gekookt en uit blik)</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5" descr="Grote confetti">
            <a:extLst>
              <a:ext uri="{FF2B5EF4-FFF2-40B4-BE49-F238E27FC236}">
                <a16:creationId xmlns:a16="http://schemas.microsoft.com/office/drawing/2014/main" id="{52A46073-AA0A-430B-A43F-A676BE2E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713" y="1764367"/>
            <a:ext cx="5430837" cy="5093634"/>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FF0000"/>
                </a:solidFill>
                <a:miter lim="800000"/>
                <a:headEnd/>
                <a:tailEnd/>
              </a14:hiddenLine>
            </a:ext>
          </a:extLst>
        </p:spPr>
      </p:pic>
      <p:pic>
        <p:nvPicPr>
          <p:cNvPr id="5" name="Picture 2" descr="P:\Bram Bokkers oud\Aas\Zoet\mais (5)\mais 2a (Medium).jpg">
            <a:extLst>
              <a:ext uri="{FF2B5EF4-FFF2-40B4-BE49-F238E27FC236}">
                <a16:creationId xmlns:a16="http://schemas.microsoft.com/office/drawing/2014/main" id="{4E73CE70-029B-430B-8D5C-818956550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40" y="1764367"/>
            <a:ext cx="4748459"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34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1"/>
          <p:cNvSpPr>
            <a:spLocks noGrp="1"/>
          </p:cNvSpPr>
          <p:nvPr>
            <p:ph type="title"/>
          </p:nvPr>
        </p:nvSpPr>
        <p:spPr>
          <a:xfrm>
            <a:off x="531340" y="531341"/>
            <a:ext cx="5564660" cy="496565"/>
          </a:xfrm>
        </p:spPr>
        <p:txBody>
          <a:bodyPr/>
          <a:lstStyle/>
          <a:p>
            <a:r>
              <a:rPr lang="nl-NL" dirty="0"/>
              <a:t>Tijgernoten en kikkererwten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3" descr="M:\bestanden\Communicatie en Educatie\Gedrukte Media\Folders en Brochures\Vissen doe je zo\Vissen op karper met de pen\De beste aassoorten\De beste aassoorten 2 (Medium).JPG">
            <a:extLst>
              <a:ext uri="{FF2B5EF4-FFF2-40B4-BE49-F238E27FC236}">
                <a16:creationId xmlns:a16="http://schemas.microsoft.com/office/drawing/2014/main" id="{46FECA30-550C-4148-9826-9440A2CBB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90" y="2612171"/>
            <a:ext cx="57340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bestanden\Communicatie en Educatie\Gedrukte Media\Folders en Brochures\Vissen doe je zo\Vissen op karper met de pen\De beste aassoorten\De beste aassoorten 3 (Medium).JPG">
            <a:extLst>
              <a:ext uri="{FF2B5EF4-FFF2-40B4-BE49-F238E27FC236}">
                <a16:creationId xmlns:a16="http://schemas.microsoft.com/office/drawing/2014/main" id="{8939A5F0-ADA3-4BD1-B5AA-16A6F9F476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8660" y="1543050"/>
            <a:ext cx="5339644" cy="30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15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persoon, buiten, gras, jong&#10;&#10;Automatisch gegenereerde beschrijving">
            <a:extLst>
              <a:ext uri="{FF2B5EF4-FFF2-40B4-BE49-F238E27FC236}">
                <a16:creationId xmlns:a16="http://schemas.microsoft.com/office/drawing/2014/main" id="{9B600E7D-573C-4D51-8465-FA338926F22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a:xfrm>
            <a:off x="531340" y="531341"/>
            <a:ext cx="5361460" cy="496565"/>
          </a:xfrm>
        </p:spPr>
        <p:txBody>
          <a:bodyPr/>
          <a:lstStyle/>
          <a:p>
            <a:r>
              <a:rPr lang="nl-NL" dirty="0"/>
              <a:t>Ontspannen manier van vissen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6</a:t>
            </a:fld>
            <a:endParaRPr lang="nl-NL" noProof="0"/>
          </a:p>
        </p:txBody>
      </p:sp>
    </p:spTree>
    <p:extLst>
      <p:ext uri="{BB962C8B-B14F-4D97-AF65-F5344CB8AC3E}">
        <p14:creationId xmlns:p14="http://schemas.microsoft.com/office/powerpoint/2010/main" val="25423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AEB51219-7A53-4150-8C3A-07F42B20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Dit kun je vangen</a:t>
            </a:r>
          </a:p>
        </p:txBody>
      </p:sp>
    </p:spTree>
    <p:extLst>
      <p:ext uri="{BB962C8B-B14F-4D97-AF65-F5344CB8AC3E}">
        <p14:creationId xmlns:p14="http://schemas.microsoft.com/office/powerpoint/2010/main" val="29252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descr="Afbeelding met gras, buiten, vissen, groen&#10;&#10;Automatisch gegenereerde beschrijving">
            <a:extLst>
              <a:ext uri="{FF2B5EF4-FFF2-40B4-BE49-F238E27FC236}">
                <a16:creationId xmlns:a16="http://schemas.microsoft.com/office/drawing/2014/main" id="{C3DF8EF6-F2C1-4E34-81DE-D4B301059F6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Schubkarper</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229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persoon, gras, vissen, person&#10;&#10;Automatisch gegenereerde beschrijving">
            <a:extLst>
              <a:ext uri="{FF2B5EF4-FFF2-40B4-BE49-F238E27FC236}">
                <a16:creationId xmlns:a16="http://schemas.microsoft.com/office/drawing/2014/main" id="{F98C002C-FEE0-4A0B-BEBC-87E405FC2B7F}"/>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Spiegelkarper</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7734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dier, gras, buiten, vissen&#10;&#10;Automatisch gegenereerde beschrijving">
            <a:extLst>
              <a:ext uri="{FF2B5EF4-FFF2-40B4-BE49-F238E27FC236}">
                <a16:creationId xmlns:a16="http://schemas.microsoft.com/office/drawing/2014/main" id="{CD3DA417-1D74-480F-A8E3-716B5E9C3A5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itel 11"/>
          <p:cNvSpPr>
            <a:spLocks noGrp="1"/>
          </p:cNvSpPr>
          <p:nvPr>
            <p:ph type="title"/>
          </p:nvPr>
        </p:nvSpPr>
        <p:spPr/>
        <p:txBody>
          <a:bodyPr/>
          <a:lstStyle/>
          <a:p>
            <a:r>
              <a:rPr lang="nl-NL" dirty="0"/>
              <a:t>Rijenkarper</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938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 persoon, vissen, dier&#10;&#10;Automatisch gegenereerde beschrijving">
            <a:extLst>
              <a:ext uri="{FF2B5EF4-FFF2-40B4-BE49-F238E27FC236}">
                <a16:creationId xmlns:a16="http://schemas.microsoft.com/office/drawing/2014/main" id="{B05BAFAC-5FA6-4C3D-B190-8D006C3CFE07}"/>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Lederkarper</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8965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E4C1ACE2-BA0B-4109-8F02-4942B7D2E9C4}"/>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a:stretch/>
        </p:blipFill>
        <p:spPr>
          <a:xfrm>
            <a:off x="1488" y="0"/>
            <a:ext cx="12189025" cy="6858001"/>
          </a:xfrm>
        </p:spPr>
      </p:pic>
      <p:sp>
        <p:nvSpPr>
          <p:cNvPr id="37" name="Tijdelijke aanduiding voor tekst 36"/>
          <p:cNvSpPr>
            <a:spLocks noGrp="1"/>
          </p:cNvSpPr>
          <p:nvPr>
            <p:ph type="body" sz="quarter" idx="17"/>
          </p:nvPr>
        </p:nvSpPr>
        <p:spPr/>
        <p:txBody>
          <a:bodyPr/>
          <a:lstStyle/>
          <a:p>
            <a:r>
              <a:rPr lang="nl-NL"/>
              <a:t> </a:t>
            </a:r>
            <a:endParaRPr lang="nl-NL" dirty="0"/>
          </a:p>
        </p:txBody>
      </p:sp>
      <p:sp>
        <p:nvSpPr>
          <p:cNvPr id="36" name="Tijdelijke aanduiding voor tekst 35"/>
          <p:cNvSpPr>
            <a:spLocks noGrp="1"/>
          </p:cNvSpPr>
          <p:nvPr>
            <p:ph type="body" sz="quarter" idx="18"/>
          </p:nvPr>
        </p:nvSpPr>
        <p:spPr/>
        <p:txBody>
          <a:bodyPr/>
          <a:lstStyle/>
          <a:p>
            <a:r>
              <a:rPr lang="nl-NL"/>
              <a:t> </a:t>
            </a:r>
            <a:endParaRPr lang="nl-NL" dirty="0"/>
          </a:p>
        </p:txBody>
      </p:sp>
      <p:sp>
        <p:nvSpPr>
          <p:cNvPr id="9" name="Titel 8">
            <a:extLst>
              <a:ext uri="{FF2B5EF4-FFF2-40B4-BE49-F238E27FC236}">
                <a16:creationId xmlns:a16="http://schemas.microsoft.com/office/drawing/2014/main" id="{B9B3EA8A-A08E-4F80-A1F3-73DC05009D0F}"/>
              </a:ext>
            </a:extLst>
          </p:cNvPr>
          <p:cNvSpPr>
            <a:spLocks noGrp="1"/>
          </p:cNvSpPr>
          <p:nvPr>
            <p:ph type="title"/>
          </p:nvPr>
        </p:nvSpPr>
        <p:spPr/>
        <p:txBody>
          <a:bodyPr/>
          <a:lstStyle/>
          <a:p>
            <a:r>
              <a:rPr lang="nl-NL" sz="5400" dirty="0"/>
              <a:t>Einde</a:t>
            </a:r>
          </a:p>
        </p:txBody>
      </p:sp>
      <p:sp>
        <p:nvSpPr>
          <p:cNvPr id="13" name="Titel 11">
            <a:extLst>
              <a:ext uri="{FF2B5EF4-FFF2-40B4-BE49-F238E27FC236}">
                <a16:creationId xmlns:a16="http://schemas.microsoft.com/office/drawing/2014/main" id="{15D949AA-5BCA-4EAC-A0CF-104F2EE32A3D}"/>
              </a:ext>
            </a:extLst>
          </p:cNvPr>
          <p:cNvSpPr txBox="1">
            <a:spLocks/>
          </p:cNvSpPr>
          <p:nvPr/>
        </p:nvSpPr>
        <p:spPr>
          <a:xfrm>
            <a:off x="545909" y="496086"/>
            <a:ext cx="5564660" cy="826890"/>
          </a:xfrm>
          <a:prstGeom prst="rect">
            <a:avLst/>
          </a:prstGeom>
        </p:spPr>
        <p:txBody>
          <a:bodyPr vert="horz" lIns="0" tIns="45720" rIns="91440" bIns="0" rtlCol="0" anchor="b" anchorCtr="0">
            <a:noAutofit/>
          </a:bodyPr>
          <a:lstStyle>
            <a:lvl1pPr algn="r"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l"/>
            <a:r>
              <a:rPr lang="nl-NL" dirty="0">
                <a:solidFill>
                  <a:schemeClr val="bg1"/>
                </a:solidFill>
              </a:rPr>
              <a:t>Behandel de vissen </a:t>
            </a:r>
            <a:br>
              <a:rPr lang="nl-NL" dirty="0">
                <a:solidFill>
                  <a:schemeClr val="bg1"/>
                </a:solidFill>
              </a:rPr>
            </a:br>
            <a:r>
              <a:rPr lang="nl-NL" dirty="0">
                <a:solidFill>
                  <a:schemeClr val="bg1"/>
                </a:solidFill>
              </a:rPr>
              <a:t>met respect</a:t>
            </a:r>
          </a:p>
        </p:txBody>
      </p:sp>
    </p:spTree>
    <p:extLst>
      <p:ext uri="{BB962C8B-B14F-4D97-AF65-F5344CB8AC3E}">
        <p14:creationId xmlns:p14="http://schemas.microsoft.com/office/powerpoint/2010/main" val="5098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 gras, persoon, person&#10;&#10;Automatisch gegenereerde beschrijving">
            <a:extLst>
              <a:ext uri="{FF2B5EF4-FFF2-40B4-BE49-F238E27FC236}">
                <a16:creationId xmlns:a16="http://schemas.microsoft.com/office/drawing/2014/main" id="{0B0144A0-CD21-4A1A-A0F8-0455F75A0DF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Scherp vissen = vangen</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7</a:t>
            </a:fld>
            <a:endParaRPr lang="nl-NL" noProof="0"/>
          </a:p>
        </p:txBody>
      </p:sp>
    </p:spTree>
    <p:extLst>
      <p:ext uri="{BB962C8B-B14F-4D97-AF65-F5344CB8AC3E}">
        <p14:creationId xmlns:p14="http://schemas.microsoft.com/office/powerpoint/2010/main" val="31603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descr="Afbeelding met groot, zitten, klein, bruin&#10;&#10;Automatisch gegenereerde beschrijving">
            <a:extLst>
              <a:ext uri="{FF2B5EF4-FFF2-40B4-BE49-F238E27FC236}">
                <a16:creationId xmlns:a16="http://schemas.microsoft.com/office/drawing/2014/main" id="{A4C44B7F-01DA-432E-AF4C-127D10096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9675"/>
          </a:xfrm>
          <a:prstGeom prst="rect">
            <a:avLst/>
          </a:prstGeom>
        </p:spPr>
      </p:pic>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Dit heb je nodig</a:t>
            </a:r>
          </a:p>
        </p:txBody>
      </p:sp>
    </p:spTree>
    <p:extLst>
      <p:ext uri="{BB962C8B-B14F-4D97-AF65-F5344CB8AC3E}">
        <p14:creationId xmlns:p14="http://schemas.microsoft.com/office/powerpoint/2010/main" val="221863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9" descr="M:\bestanden\Communicatie en Educatie\Gedrukte Media\Folders en Brochures\Vissen doe je zo\Vissen op karper met zelfhaaksystemen\Dit heb je nodig\onthaakmat.jpg">
            <a:extLst>
              <a:ext uri="{FF2B5EF4-FFF2-40B4-BE49-F238E27FC236}">
                <a16:creationId xmlns:a16="http://schemas.microsoft.com/office/drawing/2014/main" id="{4C601EE1-2291-4D53-A38A-75173E048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588" y="4450505"/>
            <a:ext cx="4121020" cy="228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15" descr="M:\bestanden\Communicatie en Educatie\Cursussen\Jeugdcursus Karpervissen\6529_Strategy_Bankstick_1 (Small).jpg">
            <a:extLst>
              <a:ext uri="{FF2B5EF4-FFF2-40B4-BE49-F238E27FC236}">
                <a16:creationId xmlns:a16="http://schemas.microsoft.com/office/drawing/2014/main" id="{DF18F061-1034-40B7-BDB6-919E2EA5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52554">
            <a:off x="-484982" y="3996532"/>
            <a:ext cx="33575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M:\bestanden\Communicatie en Educatie\Cursussen\Jeugdcursus Karpervissen\3231-200_CarpLandingNetCarbon (Small).jpg">
            <a:extLst>
              <a:ext uri="{FF2B5EF4-FFF2-40B4-BE49-F238E27FC236}">
                <a16:creationId xmlns:a16="http://schemas.microsoft.com/office/drawing/2014/main" id="{6F7E7324-E96D-4014-842B-CA1E9B6842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242164">
            <a:off x="6053560" y="323359"/>
            <a:ext cx="6055482" cy="257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M:\bestanden\Communicatie en Educatie\Gedrukte Media\Folders en Brochures\Vissen doe je zo\Vissen op karper met zelfhaaksystemen\Dit heb je nodig\beetverklikker.jpg">
            <a:extLst>
              <a:ext uri="{FF2B5EF4-FFF2-40B4-BE49-F238E27FC236}">
                <a16:creationId xmlns:a16="http://schemas.microsoft.com/office/drawing/2014/main" id="{A9E48E28-CA38-4865-B45D-ADF4ECC814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087" y="1084264"/>
            <a:ext cx="5667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M:\bestanden\Communicatie en Educatie\Cursussen\Jeugdcursus Karpervissen\2893 362.jpg">
            <a:extLst>
              <a:ext uri="{FF2B5EF4-FFF2-40B4-BE49-F238E27FC236}">
                <a16:creationId xmlns:a16="http://schemas.microsoft.com/office/drawing/2014/main" id="{BD22DDE3-F3E3-411D-B5A8-8BC1A9E4F5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483743">
            <a:off x="1392630" y="1948306"/>
            <a:ext cx="9487685" cy="120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M:\bestanden\Communicatie en Educatie\Cursussen\Jeugdcursus Karpervissen\2.jpg">
            <a:extLst>
              <a:ext uri="{FF2B5EF4-FFF2-40B4-BE49-F238E27FC236}">
                <a16:creationId xmlns:a16="http://schemas.microsoft.com/office/drawing/2014/main" id="{4C81D167-8C75-4766-93B1-303C807B90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8900" y="4946650"/>
            <a:ext cx="177006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M:\bestanden\Communicatie en Educatie\Cursussen\Jeugdcursus Karpervissen\8085-8090_Strategy_SwivelLead (Small).jpg">
            <a:extLst>
              <a:ext uri="{FF2B5EF4-FFF2-40B4-BE49-F238E27FC236}">
                <a16:creationId xmlns:a16="http://schemas.microsoft.com/office/drawing/2014/main" id="{874445D1-F106-486F-8909-CDA7A958F3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15990">
            <a:off x="3707606" y="5343102"/>
            <a:ext cx="8667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M:\bestanden\Communicatie en Educatie\Cursussen\Jeugdcursus Karpervissen\6529_Strategy_Bankstick (Small).jpg">
            <a:extLst>
              <a:ext uri="{FF2B5EF4-FFF2-40B4-BE49-F238E27FC236}">
                <a16:creationId xmlns:a16="http://schemas.microsoft.com/office/drawing/2014/main" id="{E2CF2AB4-73A6-407F-A665-87DD3D3B53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182490">
            <a:off x="-767556" y="4047331"/>
            <a:ext cx="29940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M:\bestanden\Communicatie en Educatie\Huisstijl\Beeldmateriaal en logo's\VIspas en aanverwante ontwerpen\VISpas 2016\JeugdVISpas tijdloos (Small).jpg">
            <a:extLst>
              <a:ext uri="{FF2B5EF4-FFF2-40B4-BE49-F238E27FC236}">
                <a16:creationId xmlns:a16="http://schemas.microsoft.com/office/drawing/2014/main" id="{CD47B8B0-FEA9-4B1A-82B5-09DC67DFDB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3941" y="1093046"/>
            <a:ext cx="1598612" cy="996950"/>
          </a:xfrm>
          <a:prstGeom prst="rect">
            <a:avLst/>
          </a:prstGeom>
          <a:noFill/>
          <a:ln w="3175">
            <a:noFill/>
          </a:ln>
          <a:effectLst>
            <a:outerShdw blurRad="101600" dist="63500" dir="492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 name="Picture 20" descr="M:\bestanden\Communicatie en Educatie\Cursussen\Jeugdcursus Karpervissen\bollies 2 (Small).JPG">
            <a:extLst>
              <a:ext uri="{FF2B5EF4-FFF2-40B4-BE49-F238E27FC236}">
                <a16:creationId xmlns:a16="http://schemas.microsoft.com/office/drawing/2014/main" id="{3DBF3723-CA23-4E39-BA23-A1380617A6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3006" y="2260600"/>
            <a:ext cx="10572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M:\bestanden\Communicatie en Educatie\Cursussen\Jeugdcursus Karpervissen\Dit heb je nodig 9 (Small).jpg">
            <a:extLst>
              <a:ext uri="{FF2B5EF4-FFF2-40B4-BE49-F238E27FC236}">
                <a16:creationId xmlns:a16="http://schemas.microsoft.com/office/drawing/2014/main" id="{D85D3DD7-D548-424B-B2F9-F2866F0419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9931" y="4093594"/>
            <a:ext cx="105568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descr="http://www.dutchtackle.com/product_library/2297/25000%20-%20001%20Line%20Aligner%20Rig.jpg">
            <a:extLst>
              <a:ext uri="{FF2B5EF4-FFF2-40B4-BE49-F238E27FC236}">
                <a16:creationId xmlns:a16="http://schemas.microsoft.com/office/drawing/2014/main" id="{61E9AE64-62A1-47E3-BC04-0360FF4B70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1576" y="3359572"/>
            <a:ext cx="24574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M:\bestanden\Communicatie en Educatie\Cursussen\Jeugdcursus Karpervissen\FreeFallDoubleloopLeader_Freedomclip[1] (Small).jpg">
            <a:extLst>
              <a:ext uri="{FF2B5EF4-FFF2-40B4-BE49-F238E27FC236}">
                <a16:creationId xmlns:a16="http://schemas.microsoft.com/office/drawing/2014/main" id="{02BA6E4B-685F-4108-9A62-8222536154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8586" y="3347192"/>
            <a:ext cx="110331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M:\bestanden\Communicatie en Educatie\Gedrukte Media\Folders en Brochures\Vissen doe je zo\Vissen op karper met zelfhaaksystemen\Dit heb je nodig\baitrunner.jpg">
            <a:extLst>
              <a:ext uri="{FF2B5EF4-FFF2-40B4-BE49-F238E27FC236}">
                <a16:creationId xmlns:a16="http://schemas.microsoft.com/office/drawing/2014/main" id="{A2791B6F-AB5A-4495-8D90-A58A8C1E9D9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9831" y="4901251"/>
            <a:ext cx="1506538"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07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1d6576c45e9aa411a64ddbec7d527d3d4e220"/>
</p:tagLst>
</file>

<file path=ppt/theme/theme1.xml><?xml version="1.0" encoding="utf-8"?>
<a:theme xmlns:a="http://schemas.openxmlformats.org/drawingml/2006/main" name="Sportvisserij Nederland">
  <a:themeElements>
    <a:clrScheme name="Aangepast 184">
      <a:dk1>
        <a:sysClr val="windowText" lastClr="000000"/>
      </a:dk1>
      <a:lt1>
        <a:sysClr val="window" lastClr="FFFFFF"/>
      </a:lt1>
      <a:dk2>
        <a:srgbClr val="007DC3"/>
      </a:dk2>
      <a:lt2>
        <a:srgbClr val="999999"/>
      </a:lt2>
      <a:accent1>
        <a:srgbClr val="00457C"/>
      </a:accent1>
      <a:accent2>
        <a:srgbClr val="007DC3"/>
      </a:accent2>
      <a:accent3>
        <a:srgbClr val="8BB0DD"/>
      </a:accent3>
      <a:accent4>
        <a:srgbClr val="B6CBE9"/>
      </a:accent4>
      <a:accent5>
        <a:srgbClr val="00457C"/>
      </a:accent5>
      <a:accent6>
        <a:srgbClr val="007DC3"/>
      </a:accent6>
      <a:hlink>
        <a:srgbClr val="0563C1"/>
      </a:hlink>
      <a:folHlink>
        <a:srgbClr val="954F72"/>
      </a:folHlink>
    </a:clrScheme>
    <a:fontScheme name="Aangepast 2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8127</TotalTime>
  <Words>341</Words>
  <Application>Microsoft Office PowerPoint</Application>
  <PresentationFormat>Breedbeeld</PresentationFormat>
  <Paragraphs>144</Paragraphs>
  <Slides>65</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65</vt:i4>
      </vt:variant>
    </vt:vector>
  </HeadingPairs>
  <TitlesOfParts>
    <vt:vector size="71" baseType="lpstr">
      <vt:lpstr>Arial</vt:lpstr>
      <vt:lpstr>Calibri</vt:lpstr>
      <vt:lpstr>Segoe UI</vt:lpstr>
      <vt:lpstr>Segoe UI Light</vt:lpstr>
      <vt:lpstr>Wingdings</vt:lpstr>
      <vt:lpstr>Sportvisserij Nederland</vt:lpstr>
      <vt:lpstr>Workshop karpervissen – met zelfhaaksystemen</vt:lpstr>
      <vt:lpstr>Leer vissen op karper – met zelfhaaksystemen</vt:lpstr>
      <vt:lpstr>Populaire methode</vt:lpstr>
      <vt:lpstr>Vis prikt zichzelf</vt:lpstr>
      <vt:lpstr>Beet zichtbaar via waker</vt:lpstr>
      <vt:lpstr>Ontspannen manier van vissen</vt:lpstr>
      <vt:lpstr>Scherp vissen = vangen</vt:lpstr>
      <vt:lpstr>Dit heb je nodig</vt:lpstr>
      <vt:lpstr>PowerPoint-presentatie</vt:lpstr>
      <vt:lpstr>PowerPoint-presentatie</vt:lpstr>
      <vt:lpstr>Knopen en montages</vt:lpstr>
      <vt:lpstr>Knooploze knoop</vt:lpstr>
      <vt:lpstr>Halve bloedknoop</vt:lpstr>
      <vt:lpstr>Verbeterde halve bloedknoop</vt:lpstr>
      <vt:lpstr>Het zelfhaaksysteem</vt:lpstr>
      <vt:lpstr>Eenvoudig zelfhaaksysteem</vt:lpstr>
      <vt:lpstr>PowerPoint-presentatie</vt:lpstr>
      <vt:lpstr>Bij lijnbreuk gewicht kwijtraken</vt:lpstr>
      <vt:lpstr>Wel het gewicht kwijt, niet de lijn</vt:lpstr>
      <vt:lpstr>Visveilige systemen (Hit &amp; Run)</vt:lpstr>
      <vt:lpstr>Voorslag schuift door clip</vt:lpstr>
      <vt:lpstr>Wartel schuift over knoop  en lijn</vt:lpstr>
      <vt:lpstr>Visveilig systeem: chod rig</vt:lpstr>
      <vt:lpstr>Bij lijnbreuk komt de onderlijn vrij</vt:lpstr>
      <vt:lpstr>Chod rig met pop-up boilie</vt:lpstr>
      <vt:lpstr>Loodvervangers</vt:lpstr>
      <vt:lpstr>Boilie bevestigen</vt:lpstr>
      <vt:lpstr>Boilienaald, stopper, boilie</vt:lpstr>
      <vt:lpstr>Boilie bevestigen</vt:lpstr>
      <vt:lpstr>Stopper door het lusje</vt:lpstr>
      <vt:lpstr>Kort afknippen</vt:lpstr>
      <vt:lpstr>Strak tegen de boilie</vt:lpstr>
      <vt:lpstr>Waar ga je vissen?</vt:lpstr>
      <vt:lpstr>Stadswateren</vt:lpstr>
      <vt:lpstr>Fortgrachten</vt:lpstr>
      <vt:lpstr>Zandwinplassen</vt:lpstr>
      <vt:lpstr>Hotspots: rietkragen</vt:lpstr>
      <vt:lpstr>Hotspots: overhangende takken</vt:lpstr>
      <vt:lpstr>Hotspots: bruggen</vt:lpstr>
      <vt:lpstr>Hotspots: duikers</vt:lpstr>
      <vt:lpstr>Vissen en vangen</vt:lpstr>
      <vt:lpstr>Karper-opstelling</vt:lpstr>
      <vt:lpstr>Goed aas: boilies</vt:lpstr>
      <vt:lpstr>Goed aas: mais</vt:lpstr>
      <vt:lpstr>Inwerpen</vt:lpstr>
      <vt:lpstr>Zonodig afremmen</vt:lpstr>
      <vt:lpstr>Waker aan de lijn</vt:lpstr>
      <vt:lpstr>Baitrunner</vt:lpstr>
      <vt:lpstr>Hangen!</vt:lpstr>
      <vt:lpstr>Eventueel afremmen</vt:lpstr>
      <vt:lpstr>Landen</vt:lpstr>
      <vt:lpstr>Onthaakmat</vt:lpstr>
      <vt:lpstr>Onthaken</vt:lpstr>
      <vt:lpstr>Foto</vt:lpstr>
      <vt:lpstr>Voorzichtig terugzetten</vt:lpstr>
      <vt:lpstr>De beste aassoorten</vt:lpstr>
      <vt:lpstr>Boilies (hartig en zoet)</vt:lpstr>
      <vt:lpstr>Mais (gekookt en uit blik)</vt:lpstr>
      <vt:lpstr>Tijgernoten en kikkererwten</vt:lpstr>
      <vt:lpstr>Dit kun je vangen</vt:lpstr>
      <vt:lpstr>Schubkarper</vt:lpstr>
      <vt:lpstr>Spiegelkarper</vt:lpstr>
      <vt:lpstr>Rijenkarper</vt:lpstr>
      <vt:lpstr>Lederkarper</vt:lpstr>
      <vt:lpstr>Einde</vt:lpstr>
    </vt:vector>
  </TitlesOfParts>
  <Company>PPT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Sportvisserij Nederland</dc:title>
  <dc:creator>Kelsey Luhrman</dc:creator>
  <cp:lastModifiedBy>Gerwin Gerlach</cp:lastModifiedBy>
  <cp:revision>146</cp:revision>
  <dcterms:created xsi:type="dcterms:W3CDTF">2016-10-07T07:21:25Z</dcterms:created>
  <dcterms:modified xsi:type="dcterms:W3CDTF">2020-06-28T20:18:49Z</dcterms:modified>
</cp:coreProperties>
</file>