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61" r:id="rId2"/>
    <p:sldId id="273" r:id="rId3"/>
    <p:sldId id="297" r:id="rId4"/>
    <p:sldId id="285" r:id="rId5"/>
    <p:sldId id="302" r:id="rId6"/>
    <p:sldId id="289" r:id="rId7"/>
    <p:sldId id="303" r:id="rId8"/>
    <p:sldId id="290" r:id="rId9"/>
    <p:sldId id="298" r:id="rId10"/>
    <p:sldId id="276" r:id="rId11"/>
    <p:sldId id="278" r:id="rId12"/>
    <p:sldId id="296" r:id="rId13"/>
    <p:sldId id="291" r:id="rId14"/>
    <p:sldId id="283" r:id="rId15"/>
    <p:sldId id="281" r:id="rId16"/>
    <p:sldId id="284" r:id="rId17"/>
    <p:sldId id="292" r:id="rId18"/>
    <p:sldId id="279" r:id="rId19"/>
    <p:sldId id="315" r:id="rId20"/>
    <p:sldId id="316" r:id="rId21"/>
    <p:sldId id="319" r:id="rId22"/>
    <p:sldId id="318" r:id="rId23"/>
    <p:sldId id="317" r:id="rId24"/>
    <p:sldId id="320" r:id="rId25"/>
    <p:sldId id="309" r:id="rId26"/>
    <p:sldId id="288" r:id="rId27"/>
    <p:sldId id="287" r:id="rId28"/>
    <p:sldId id="286" r:id="rId29"/>
    <p:sldId id="282" r:id="rId30"/>
    <p:sldId id="304" r:id="rId31"/>
    <p:sldId id="310" r:id="rId32"/>
    <p:sldId id="295" r:id="rId33"/>
    <p:sldId id="294" r:id="rId34"/>
    <p:sldId id="306" r:id="rId35"/>
    <p:sldId id="321" r:id="rId36"/>
    <p:sldId id="305" r:id="rId37"/>
    <p:sldId id="307" r:id="rId38"/>
    <p:sldId id="308" r:id="rId39"/>
    <p:sldId id="271" r:id="rId40"/>
  </p:sldIdLst>
  <p:sldSz cx="12192000" cy="6858000"/>
  <p:notesSz cx="6858000" cy="9144000"/>
  <p:custDataLst>
    <p:tags r:id="rId4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849EBDE9-C893-4632-85C3-E3D19FA7C45F}">
          <p14:sldIdLst>
            <p14:sldId id="261"/>
            <p14:sldId id="273"/>
            <p14:sldId id="297"/>
            <p14:sldId id="285"/>
            <p14:sldId id="302"/>
            <p14:sldId id="289"/>
            <p14:sldId id="303"/>
            <p14:sldId id="290"/>
            <p14:sldId id="298"/>
            <p14:sldId id="276"/>
            <p14:sldId id="278"/>
            <p14:sldId id="296"/>
            <p14:sldId id="291"/>
            <p14:sldId id="283"/>
            <p14:sldId id="281"/>
            <p14:sldId id="284"/>
            <p14:sldId id="292"/>
            <p14:sldId id="279"/>
            <p14:sldId id="315"/>
            <p14:sldId id="316"/>
            <p14:sldId id="319"/>
            <p14:sldId id="318"/>
            <p14:sldId id="317"/>
            <p14:sldId id="320"/>
            <p14:sldId id="309"/>
            <p14:sldId id="288"/>
            <p14:sldId id="287"/>
            <p14:sldId id="286"/>
            <p14:sldId id="282"/>
            <p14:sldId id="304"/>
            <p14:sldId id="310"/>
            <p14:sldId id="295"/>
            <p14:sldId id="294"/>
            <p14:sldId id="306"/>
            <p14:sldId id="321"/>
            <p14:sldId id="305"/>
            <p14:sldId id="307"/>
            <p14:sldId id="308"/>
            <p14:sldId id="27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5ED7E-4D5D-8884-12ED-31384CD34BDC}" v="21" dt="2020-06-12T07:50:00.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autoAdjust="0"/>
    <p:restoredTop sz="96028" autoAdjust="0"/>
  </p:normalViewPr>
  <p:slideViewPr>
    <p:cSldViewPr snapToGrid="0">
      <p:cViewPr varScale="1">
        <p:scale>
          <a:sx n="70" d="100"/>
          <a:sy n="70" d="100"/>
        </p:scale>
        <p:origin x="66" y="666"/>
      </p:cViewPr>
      <p:guideLst>
        <p:guide orient="horz" pos="2160"/>
        <p:guide pos="3840"/>
      </p:guideLst>
    </p:cSldViewPr>
  </p:slideViewPr>
  <p:outlineViewPr>
    <p:cViewPr>
      <p:scale>
        <a:sx n="33" d="100"/>
        <a:sy n="33" d="100"/>
      </p:scale>
      <p:origin x="0" y="420"/>
    </p:cViewPr>
  </p:outlineViewPr>
  <p:notesTextViewPr>
    <p:cViewPr>
      <p:scale>
        <a:sx n="1" d="1"/>
        <a:sy n="1" d="1"/>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win Gerlach" userId="S::gerlach@sportvisserijnederland.nl::89171703-6442-4c00-a097-6b583f919a89" providerId="AD" clId="Web-{48E5ED7E-4D5D-8884-12ED-31384CD34BDC}"/>
    <pc:docChg chg="modSld">
      <pc:chgData name="Gerwin Gerlach" userId="S::gerlach@sportvisserijnederland.nl::89171703-6442-4c00-a097-6b583f919a89" providerId="AD" clId="Web-{48E5ED7E-4D5D-8884-12ED-31384CD34BDC}" dt="2020-06-12T07:50:00.286" v="19" actId="20577"/>
      <pc:docMkLst>
        <pc:docMk/>
      </pc:docMkLst>
      <pc:sldChg chg="modSp">
        <pc:chgData name="Gerwin Gerlach" userId="S::gerlach@sportvisserijnederland.nl::89171703-6442-4c00-a097-6b583f919a89" providerId="AD" clId="Web-{48E5ED7E-4D5D-8884-12ED-31384CD34BDC}" dt="2020-06-12T07:49:13.340" v="7" actId="20577"/>
        <pc:sldMkLst>
          <pc:docMk/>
          <pc:sldMk cId="2972654197" sldId="261"/>
        </pc:sldMkLst>
        <pc:spChg chg="mod">
          <ac:chgData name="Gerwin Gerlach" userId="S::gerlach@sportvisserijnederland.nl::89171703-6442-4c00-a097-6b583f919a89" providerId="AD" clId="Web-{48E5ED7E-4D5D-8884-12ED-31384CD34BDC}" dt="2020-06-12T07:49:13.340" v="7" actId="20577"/>
          <ac:spMkLst>
            <pc:docMk/>
            <pc:sldMk cId="2972654197" sldId="261"/>
            <ac:spMk id="25" creationId="{00000000-0000-0000-0000-000000000000}"/>
          </ac:spMkLst>
        </pc:spChg>
      </pc:sldChg>
      <pc:sldChg chg="modSp">
        <pc:chgData name="Gerwin Gerlach" userId="S::gerlach@sportvisserijnederland.nl::89171703-6442-4c00-a097-6b583f919a89" providerId="AD" clId="Web-{48E5ED7E-4D5D-8884-12ED-31384CD34BDC}" dt="2020-06-12T07:50:00.286" v="19" actId="20577"/>
        <pc:sldMkLst>
          <pc:docMk/>
          <pc:sldMk cId="4061510042" sldId="273"/>
        </pc:sldMkLst>
        <pc:spChg chg="mod">
          <ac:chgData name="Gerwin Gerlach" userId="S::gerlach@sportvisserijnederland.nl::89171703-6442-4c00-a097-6b583f919a89" providerId="AD" clId="Web-{48E5ED7E-4D5D-8884-12ED-31384CD34BDC}" dt="2020-06-12T07:50:00.286" v="19" actId="20577"/>
          <ac:spMkLst>
            <pc:docMk/>
            <pc:sldMk cId="4061510042" sldId="273"/>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9B29B8-FEE1-4B62-97DE-55FB7DABA86D}" type="datetimeFigureOut">
              <a:rPr lang="nl-NL" smtClean="0"/>
              <a:t>16-6-2020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D91C-F5D7-4111-9202-F017DAFF7C96}" type="slidenum">
              <a:rPr lang="nl-NL" smtClean="0"/>
              <a:t>‹nr.›</a:t>
            </a:fld>
            <a:endParaRPr lang="nl-NL"/>
          </a:p>
        </p:txBody>
      </p:sp>
    </p:spTree>
    <p:extLst>
      <p:ext uri="{BB962C8B-B14F-4D97-AF65-F5344CB8AC3E}">
        <p14:creationId xmlns:p14="http://schemas.microsoft.com/office/powerpoint/2010/main" val="1983819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B1529-E417-43A8-A3A5-5ED9BC751BBC}" type="datetimeFigureOut">
              <a:rPr lang="nl-NL" smtClean="0"/>
              <a:t>16-6-2020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E3877-A3D7-48CC-A131-AD9FC6DFA9C8}" type="slidenum">
              <a:rPr lang="nl-NL" smtClean="0"/>
              <a:t>‹nr.›</a:t>
            </a:fld>
            <a:endParaRPr lang="nl-NL"/>
          </a:p>
        </p:txBody>
      </p:sp>
    </p:spTree>
    <p:extLst>
      <p:ext uri="{BB962C8B-B14F-4D97-AF65-F5344CB8AC3E}">
        <p14:creationId xmlns:p14="http://schemas.microsoft.com/office/powerpoint/2010/main" val="140807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9AE3877-A3D7-48CC-A131-AD9FC6DFA9C8}" type="slidenum">
              <a:rPr lang="nl-NL" smtClean="0"/>
              <a:t>1</a:t>
            </a:fld>
            <a:endParaRPr lang="nl-NL"/>
          </a:p>
        </p:txBody>
      </p:sp>
    </p:spTree>
    <p:extLst>
      <p:ext uri="{BB962C8B-B14F-4D97-AF65-F5344CB8AC3E}">
        <p14:creationId xmlns:p14="http://schemas.microsoft.com/office/powerpoint/2010/main" val="3047051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16000" anchor="ctr">
            <a:noAutofit/>
          </a:bodyPr>
          <a:lstStyle>
            <a:lvl1pPr algn="ctr">
              <a:lnSpc>
                <a:spcPct val="250000"/>
              </a:lnSpc>
              <a:defRPr baseline="0"/>
            </a:lvl1pPr>
          </a:lstStyle>
          <a:p>
            <a:r>
              <a:rPr lang="nl-NL" dirty="0"/>
              <a:t>Klik hier op het icoon</a:t>
            </a:r>
          </a:p>
          <a:p>
            <a:r>
              <a:rPr lang="nl-NL" dirty="0"/>
              <a:t>een afbeelding in te voegen</a:t>
            </a:r>
          </a:p>
        </p:txBody>
      </p:sp>
      <p:sp>
        <p:nvSpPr>
          <p:cNvPr id="60" name="Tijdelijke aanduiding voor tekst 7"/>
          <p:cNvSpPr>
            <a:spLocks noGrp="1"/>
          </p:cNvSpPr>
          <p:nvPr>
            <p:ph type="body" sz="quarter" idx="17" hasCustomPrompt="1"/>
          </p:nvPr>
        </p:nvSpPr>
        <p:spPr>
          <a:xfrm>
            <a:off x="-18267524" y="-3789652"/>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8638949" y="543695"/>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531340" y="531341"/>
            <a:ext cx="7622060" cy="496565"/>
          </a:xfrm>
        </p:spPr>
        <p:txBody>
          <a:bodyPr/>
          <a:lstStyle>
            <a:lvl1pPr>
              <a:defRPr/>
            </a:lvl1pPr>
          </a:lstStyle>
          <a:p>
            <a:r>
              <a:rPr lang="nl-NL" dirty="0"/>
              <a:t>Titel </a:t>
            </a:r>
          </a:p>
        </p:txBody>
      </p:sp>
      <p:sp>
        <p:nvSpPr>
          <p:cNvPr id="62"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bg2"/>
                </a:solidFill>
              </a:defRPr>
            </a:lvl1pPr>
          </a:lstStyle>
          <a:p>
            <a:pPr lvl="0"/>
            <a:r>
              <a:rPr lang="nl-NL" dirty="0"/>
              <a:t>Naam | Datum</a:t>
            </a:r>
          </a:p>
        </p:txBody>
      </p:sp>
      <p:sp>
        <p:nvSpPr>
          <p:cNvPr id="78" name="Rechthoek 77"/>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TITEL SLIDE</a:t>
            </a:r>
          </a:p>
        </p:txBody>
      </p:sp>
      <p:grpSp>
        <p:nvGrpSpPr>
          <p:cNvPr id="118" name="Groep 117"/>
          <p:cNvGrpSpPr/>
          <p:nvPr userDrawn="1"/>
        </p:nvGrpSpPr>
        <p:grpSpPr>
          <a:xfrm>
            <a:off x="12446162" y="-5444"/>
            <a:ext cx="2704546" cy="6868888"/>
            <a:chOff x="12446162" y="-5444"/>
            <a:chExt cx="2704546" cy="6868888"/>
          </a:xfrm>
        </p:grpSpPr>
        <p:grpSp>
          <p:nvGrpSpPr>
            <p:cNvPr id="80" name="Instructie afbeelding B"/>
            <p:cNvGrpSpPr/>
            <p:nvPr userDrawn="1"/>
          </p:nvGrpSpPr>
          <p:grpSpPr>
            <a:xfrm>
              <a:off x="12446162" y="-5444"/>
              <a:ext cx="2704546" cy="6868888"/>
              <a:chOff x="12470972" y="-5444"/>
              <a:chExt cx="2704546" cy="6868888"/>
            </a:xfrm>
          </p:grpSpPr>
          <p:sp>
            <p:nvSpPr>
              <p:cNvPr id="9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9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9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0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0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0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10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10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105"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0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10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0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109" name="Groep 127"/>
              <p:cNvGrpSpPr/>
              <p:nvPr/>
            </p:nvGrpSpPr>
            <p:grpSpPr>
              <a:xfrm>
                <a:off x="12483705" y="3495180"/>
                <a:ext cx="1114138" cy="297656"/>
                <a:chOff x="13560784" y="3471416"/>
                <a:chExt cx="1114138" cy="297656"/>
              </a:xfrm>
            </p:grpSpPr>
            <p:sp>
              <p:nvSpPr>
                <p:cNvPr id="11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11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11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pic>
          <p:nvPicPr>
            <p:cNvPr id="114" name="Afbeelding 1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57035" y="5214304"/>
              <a:ext cx="2371725" cy="1343025"/>
            </a:xfrm>
            <a:prstGeom prst="rect">
              <a:avLst/>
            </a:prstGeom>
          </p:spPr>
        </p:pic>
        <p:grpSp>
          <p:nvGrpSpPr>
            <p:cNvPr id="82" name="Groep 74"/>
            <p:cNvGrpSpPr/>
            <p:nvPr userDrawn="1"/>
          </p:nvGrpSpPr>
          <p:grpSpPr>
            <a:xfrm>
              <a:off x="13386896" y="6137670"/>
              <a:ext cx="1750842" cy="564707"/>
              <a:chOff x="13098875" y="6031678"/>
              <a:chExt cx="1969277" cy="635161"/>
            </a:xfrm>
          </p:grpSpPr>
          <p:sp>
            <p:nvSpPr>
              <p:cNvPr id="8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4" name="Groep 76"/>
              <p:cNvGrpSpPr/>
              <p:nvPr/>
            </p:nvGrpSpPr>
            <p:grpSpPr>
              <a:xfrm>
                <a:off x="13098875" y="6031679"/>
                <a:ext cx="1969277" cy="542924"/>
                <a:chOff x="13164976" y="6054428"/>
                <a:chExt cx="1969277" cy="542924"/>
              </a:xfrm>
            </p:grpSpPr>
            <p:sp>
              <p:nvSpPr>
                <p:cNvPr id="8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88" name="Groep 80"/>
                <p:cNvGrpSpPr/>
                <p:nvPr/>
              </p:nvGrpSpPr>
              <p:grpSpPr>
                <a:xfrm>
                  <a:off x="13214777" y="6112607"/>
                  <a:ext cx="145227" cy="129517"/>
                  <a:chOff x="12287399" y="5999447"/>
                  <a:chExt cx="194830" cy="173755"/>
                </a:xfrm>
              </p:grpSpPr>
              <p:sp>
                <p:nvSpPr>
                  <p:cNvPr id="9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9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8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9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8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8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5765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3.7037E-7 L 1.49597 0.53634 " pathEditMode="relative" rAng="0" ptsTypes="AA">
                                      <p:cBhvr>
                                        <p:cTn id="6" dur="2500" fill="hold"/>
                                        <p:tgtEl>
                                          <p:spTgt spid="60"/>
                                        </p:tgtEl>
                                        <p:attrNameLst>
                                          <p:attrName>ppt_x</p:attrName>
                                          <p:attrName>ppt_y</p:attrName>
                                        </p:attrNameLst>
                                      </p:cBhvr>
                                      <p:rCtr x="74792" y="26829"/>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Effect transition="in" filter="fade">
                                      <p:cBhvr>
                                        <p:cTn id="13" dur="750"/>
                                        <p:tgtEl>
                                          <p:spTgt spid="62">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61">
                                            <p:bg/>
                                          </p:spTgt>
                                        </p:tgtEl>
                                        <p:attrNameLst>
                                          <p:attrName>style.visibility</p:attrName>
                                        </p:attrNameLst>
                                      </p:cBhvr>
                                      <p:to>
                                        <p:strVal val="visible"/>
                                      </p:to>
                                    </p:set>
                                    <p:animEffect transition="in" filter="fade">
                                      <p:cBhvr>
                                        <p:cTn id="17" dur="750"/>
                                        <p:tgtEl>
                                          <p:spTgt spid="61">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1">
                                            <p:txEl>
                                              <p:pRg st="0" end="0"/>
                                            </p:txEl>
                                          </p:spTgt>
                                        </p:tgtEl>
                                        <p:attrNameLst>
                                          <p:attrName>style.visibility</p:attrName>
                                        </p:attrNameLst>
                                      </p:cBhvr>
                                      <p:to>
                                        <p:strVal val="visible"/>
                                      </p:to>
                                    </p:set>
                                    <p:animEffect transition="in" filter="fade">
                                      <p:cBhvr>
                                        <p:cTn id="20" dur="75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3.7037E-7 L 1.49597 0.53634 " pathEditMode="relative" rAng="0" ptsTypes="AA">
                      <p:cBhvr>
                        <p:cTn dur="2500" fill="hold"/>
                        <p:tgtEl>
                          <p:spTgt spid="60"/>
                        </p:tgtEl>
                        <p:attrNameLst>
                          <p:attrName>ppt_x</p:attrName>
                          <p:attrName>ppt_y</p:attrName>
                        </p:attrNameLst>
                      </p:cBhvr>
                      <p:rCtr x="74792" y="26829"/>
                    </p:animMotion>
                  </p:childTnLst>
                </p:cTn>
              </p:par>
            </p:tnLst>
          </p:tmpl>
        </p:tmplLst>
      </p:bldP>
      <p:bldP spid="61" grpId="0" uiExpand="1"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P spid="62" grpId="0" build="p">
        <p:tmplLst>
          <p:tmpl lvl="1">
            <p:tnLst>
              <p:par>
                <p:cTn presetID="10" presetClass="entr" presetSubtype="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750"/>
                        <p:tgtEl>
                          <p:spTgt spid="62"/>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Video">
    <p:spTree>
      <p:nvGrpSpPr>
        <p:cNvPr id="1" name=""/>
        <p:cNvGrpSpPr/>
        <p:nvPr/>
      </p:nvGrpSpPr>
      <p:grpSpPr>
        <a:xfrm>
          <a:off x="0" y="0"/>
          <a:ext cx="0" cy="0"/>
          <a:chOff x="0" y="0"/>
          <a:chExt cx="0" cy="0"/>
        </a:xfrm>
      </p:grpSpPr>
      <p:sp>
        <p:nvSpPr>
          <p:cNvPr id="11" name="Tijdelijke aanduiding voor media 10"/>
          <p:cNvSpPr>
            <a:spLocks noGrp="1"/>
          </p:cNvSpPr>
          <p:nvPr>
            <p:ph type="media" sz="quarter" idx="17" hasCustomPrompt="1"/>
          </p:nvPr>
        </p:nvSpPr>
        <p:spPr>
          <a:xfrm>
            <a:off x="0" y="0"/>
            <a:ext cx="12192000" cy="6858001"/>
          </a:xfrm>
          <a:prstGeom prst="rect">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13" name="Tijdelijke aanduiding voor tekst 7"/>
          <p:cNvSpPr>
            <a:spLocks noGrp="1"/>
          </p:cNvSpPr>
          <p:nvPr>
            <p:ph type="body" sz="quarter" idx="18"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4906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00% Video">
    <p:spTree>
      <p:nvGrpSpPr>
        <p:cNvPr id="1" name=""/>
        <p:cNvGrpSpPr/>
        <p:nvPr/>
      </p:nvGrpSpPr>
      <p:grpSpPr>
        <a:xfrm>
          <a:off x="0" y="0"/>
          <a:ext cx="0" cy="0"/>
          <a:chOff x="0" y="0"/>
          <a:chExt cx="0" cy="0"/>
        </a:xfrm>
      </p:grpSpPr>
      <p:pic>
        <p:nvPicPr>
          <p:cNvPr id="72" name="Afbeelding 7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11406"/>
            <a:ext cx="778970" cy="6869407"/>
          </a:xfrm>
          <a:prstGeom prst="rect">
            <a:avLst/>
          </a:prstGeom>
        </p:spPr>
      </p:pic>
      <p:pic>
        <p:nvPicPr>
          <p:cNvPr id="3" name="Afbeelding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74072" y="-11405"/>
            <a:ext cx="11417928" cy="6869406"/>
          </a:xfrm>
          <a:prstGeom prst="rect">
            <a:avLst/>
          </a:prstGeom>
        </p:spPr>
      </p:pic>
      <p:sp>
        <p:nvSpPr>
          <p:cNvPr id="6" name="Tijdelijke aanduiding voor dianummer 5"/>
          <p:cNvSpPr>
            <a:spLocks noGrp="1"/>
          </p:cNvSpPr>
          <p:nvPr>
            <p:ph type="sldNum" sz="quarter" idx="12"/>
          </p:nvPr>
        </p:nvSpPr>
        <p:spPr/>
        <p:txBody>
          <a:bodyPr/>
          <a:lstStyle>
            <a:lvl1pPr>
              <a:defRPr>
                <a:solidFill>
                  <a:schemeClr val="accent1"/>
                </a:solidFill>
              </a:defRPr>
            </a:lvl1pPr>
          </a:lstStyle>
          <a:p>
            <a:fld id="{2D5FBA41-AFD5-4B00-AC98-55F0A9A32C4E}" type="slidenum">
              <a:rPr lang="nl-NL" smtClean="0"/>
              <a:pPr/>
              <a:t>‹nr.›</a:t>
            </a:fld>
            <a:endParaRPr lang="nl-NL" dirty="0"/>
          </a:p>
        </p:txBody>
      </p:sp>
      <p:sp>
        <p:nvSpPr>
          <p:cNvPr id="15" name="Rechthoek 14"/>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VIDEO</a:t>
            </a:r>
          </a:p>
        </p:txBody>
      </p:sp>
      <p:grpSp>
        <p:nvGrpSpPr>
          <p:cNvPr id="16" name="Groep 15"/>
          <p:cNvGrpSpPr/>
          <p:nvPr userDrawn="1"/>
        </p:nvGrpSpPr>
        <p:grpSpPr>
          <a:xfrm>
            <a:off x="12437429" y="14897"/>
            <a:ext cx="2714126" cy="3676571"/>
            <a:chOff x="12437429" y="14897"/>
            <a:chExt cx="2714126" cy="3676571"/>
          </a:xfrm>
        </p:grpSpPr>
        <p:sp>
          <p:nvSpPr>
            <p:cNvPr id="17" name="Rechthoek 16"/>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VIDEO INVOEGEN</a:t>
              </a:r>
            </a:p>
          </p:txBody>
        </p:sp>
        <p:sp>
          <p:nvSpPr>
            <p:cNvPr id="18"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video. Klik op het pictogram om een video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9"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video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20" name="Ovaal 19"/>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2" name="Ovaal 2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3" name="Rechte verbindingslijn 2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24" name="Rechte verbindingslijn 2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25" name="Rechte verbindingslijn 2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6" name="Groep 25"/>
            <p:cNvGrpSpPr/>
            <p:nvPr/>
          </p:nvGrpSpPr>
          <p:grpSpPr>
            <a:xfrm>
              <a:off x="12450571" y="3301369"/>
              <a:ext cx="1002992" cy="267962"/>
              <a:chOff x="13560784" y="3471416"/>
              <a:chExt cx="1114138" cy="297656"/>
            </a:xfrm>
          </p:grpSpPr>
          <p:sp>
            <p:nvSpPr>
              <p:cNvPr id="31" name="Afgeronde rechthoek 3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2" name="Tekstvak 3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3" name="Rechte verbindingslijn 3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Gelijkbenige driehoek 3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7" name="Groep 26"/>
            <p:cNvGrpSpPr/>
            <p:nvPr userDrawn="1"/>
          </p:nvGrpSpPr>
          <p:grpSpPr>
            <a:xfrm>
              <a:off x="12437429" y="1673053"/>
              <a:ext cx="407902" cy="410475"/>
              <a:chOff x="8066315" y="1676399"/>
              <a:chExt cx="1371600" cy="1380253"/>
            </a:xfrm>
          </p:grpSpPr>
          <p:sp>
            <p:nvSpPr>
              <p:cNvPr id="28" name="Rechthoek 27"/>
              <p:cNvSpPr/>
              <p:nvPr userDrawn="1"/>
            </p:nvSpPr>
            <p:spPr>
              <a:xfrm>
                <a:off x="8066315" y="1687286"/>
                <a:ext cx="1360714" cy="1360714"/>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9" name="Vrije vorm 28"/>
              <p:cNvSpPr/>
              <p:nvPr userDrawn="1"/>
            </p:nvSpPr>
            <p:spPr>
              <a:xfrm>
                <a:off x="8077201" y="1676399"/>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30" name="Vrije vorm 29"/>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1" name="Tijdelijke aanduiding voor media 10"/>
          <p:cNvSpPr>
            <a:spLocks noGrp="1"/>
          </p:cNvSpPr>
          <p:nvPr>
            <p:ph type="media" sz="quarter" idx="17" hasCustomPrompt="1"/>
          </p:nvPr>
        </p:nvSpPr>
        <p:spPr>
          <a:xfrm>
            <a:off x="2439180" y="820164"/>
            <a:ext cx="8897726" cy="5110736"/>
          </a:xfrm>
          <a:prstGeom prst="roundRect">
            <a:avLst>
              <a:gd name="adj" fmla="val 1583"/>
            </a:avLst>
          </a:pr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video in te voegen</a:t>
            </a:r>
          </a:p>
        </p:txBody>
      </p:sp>
      <p:grpSp>
        <p:nvGrpSpPr>
          <p:cNvPr id="73" name="Logo"/>
          <p:cNvGrpSpPr/>
          <p:nvPr userDrawn="1"/>
        </p:nvGrpSpPr>
        <p:grpSpPr>
          <a:xfrm>
            <a:off x="523936" y="5777033"/>
            <a:ext cx="1161968" cy="712167"/>
            <a:chOff x="3341688" y="2430896"/>
            <a:chExt cx="5555177" cy="3404754"/>
          </a:xfrm>
        </p:grpSpPr>
        <p:sp>
          <p:nvSpPr>
            <p:cNvPr id="74"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0"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1"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2"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4"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5"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6"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8"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89"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2"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3"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4"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6"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7"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8"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99"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0"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1"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2"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3"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4"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5"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6"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7"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8"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09"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407295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0% Tekst + 5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grafiek 6"/>
          <p:cNvSpPr>
            <a:spLocks noGrp="1"/>
          </p:cNvSpPr>
          <p:nvPr>
            <p:ph type="chart" sz="quarter" idx="16" hasCustomPrompt="1"/>
          </p:nvPr>
        </p:nvSpPr>
        <p:spPr>
          <a:xfrm>
            <a:off x="6512892" y="1804890"/>
            <a:ext cx="5126658" cy="3707188"/>
          </a:xfrm>
          <a:solidFill>
            <a:schemeClr val="bg1">
              <a:lumMod val="95000"/>
            </a:schemeClr>
          </a:solidFill>
          <a:ln>
            <a:noFill/>
          </a:ln>
        </p:spPr>
        <p:txBody>
          <a:bodyPr bIns="324000" anchor="ctr"/>
          <a:lstStyle>
            <a:lvl1pPr algn="ctr">
              <a:lnSpc>
                <a:spcPct val="300000"/>
              </a:lnSpc>
              <a:defRPr/>
            </a:lvl1pPr>
          </a:lstStyle>
          <a:p>
            <a:r>
              <a:rPr lang="nl-NL" dirty="0"/>
              <a:t>Klik hier op het icoon</a:t>
            </a:r>
            <a:br>
              <a:rPr lang="nl-NL" dirty="0"/>
            </a:br>
            <a:r>
              <a:rPr lang="nl-NL" dirty="0"/>
              <a:t>een grafiek in te voegen</a:t>
            </a:r>
          </a:p>
        </p:txBody>
      </p:sp>
      <p:sp>
        <p:nvSpPr>
          <p:cNvPr id="32" name="Rechthoek 3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+ 50%</a:t>
            </a:r>
            <a:r>
              <a:rPr lang="nl-NL" sz="2000" b="1" baseline="0" dirty="0">
                <a:solidFill>
                  <a:schemeClr val="accent1"/>
                </a:solidFill>
              </a:rPr>
              <a:t> GRAFIEK</a:t>
            </a:r>
            <a:endParaRPr lang="nl-NL" sz="2000" b="1" dirty="0">
              <a:solidFill>
                <a:schemeClr val="accent1"/>
              </a:solidFill>
            </a:endParaRPr>
          </a:p>
        </p:txBody>
      </p:sp>
      <p:grpSp>
        <p:nvGrpSpPr>
          <p:cNvPr id="33" name="Instructie Tekst"/>
          <p:cNvGrpSpPr/>
          <p:nvPr userDrawn="1"/>
        </p:nvGrpSpPr>
        <p:grpSpPr>
          <a:xfrm>
            <a:off x="-2916113" y="0"/>
            <a:ext cx="2688057" cy="3772106"/>
            <a:chOff x="-2959433" y="-5444"/>
            <a:chExt cx="2688057" cy="3772106"/>
          </a:xfrm>
        </p:grpSpPr>
        <p:sp>
          <p:nvSpPr>
            <p:cNvPr id="34" name="Rechthoek 3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3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36" name="Ovaal 3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37" name="Ovaal 3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38" name="Ovaal 3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39" name="Ovaal 3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4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4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43" name="Rechte verbindingslijn 4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44" name="Rechte verbindingslijn 4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45" name="Rechte verbindingslijn 4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46" name="Groep 45"/>
            <p:cNvGrpSpPr/>
            <p:nvPr userDrawn="1"/>
          </p:nvGrpSpPr>
          <p:grpSpPr>
            <a:xfrm>
              <a:off x="-1948476" y="816741"/>
              <a:ext cx="409108" cy="427699"/>
              <a:chOff x="-1085063" y="758027"/>
              <a:chExt cx="633799" cy="622540"/>
            </a:xfrm>
          </p:grpSpPr>
          <p:sp>
            <p:nvSpPr>
              <p:cNvPr id="94" name="Afgeronde rechthoek 9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95" name="Groep 94"/>
              <p:cNvGrpSpPr/>
              <p:nvPr userDrawn="1"/>
            </p:nvGrpSpPr>
            <p:grpSpPr>
              <a:xfrm>
                <a:off x="-977746" y="864082"/>
                <a:ext cx="419166" cy="410430"/>
                <a:chOff x="6366933" y="309013"/>
                <a:chExt cx="1901295" cy="1861668"/>
              </a:xfrm>
              <a:solidFill>
                <a:srgbClr val="000000"/>
              </a:solidFill>
            </p:grpSpPr>
            <p:sp>
              <p:nvSpPr>
                <p:cNvPr id="96" name="Rechthoek 9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7" name="Rechthoek 9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2" name="Rechthoek 10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Vrije vorm 10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47" name="Groep 46"/>
            <p:cNvGrpSpPr/>
            <p:nvPr/>
          </p:nvGrpSpPr>
          <p:grpSpPr>
            <a:xfrm>
              <a:off x="-2950232" y="1207835"/>
              <a:ext cx="532929" cy="509563"/>
              <a:chOff x="-2880382" y="802341"/>
              <a:chExt cx="532929" cy="509563"/>
            </a:xfrm>
          </p:grpSpPr>
          <p:sp>
            <p:nvSpPr>
              <p:cNvPr id="72" name="Rechthoek 7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Groep 74"/>
              <p:cNvGrpSpPr/>
              <p:nvPr/>
            </p:nvGrpSpPr>
            <p:grpSpPr>
              <a:xfrm>
                <a:off x="-2802433" y="1123442"/>
                <a:ext cx="132915" cy="104889"/>
                <a:chOff x="-2796392" y="1123442"/>
                <a:chExt cx="120832" cy="104889"/>
              </a:xfrm>
            </p:grpSpPr>
            <p:sp>
              <p:nvSpPr>
                <p:cNvPr id="89" name="Rechthoek 8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6" name="Groep 75"/>
              <p:cNvGrpSpPr/>
              <p:nvPr/>
            </p:nvGrpSpPr>
            <p:grpSpPr>
              <a:xfrm>
                <a:off x="-2575435" y="1123442"/>
                <a:ext cx="133931" cy="104889"/>
                <a:chOff x="-2556734" y="1123442"/>
                <a:chExt cx="147324" cy="104889"/>
              </a:xfrm>
            </p:grpSpPr>
            <p:grpSp>
              <p:nvGrpSpPr>
                <p:cNvPr id="77" name="Groep 76"/>
                <p:cNvGrpSpPr/>
                <p:nvPr/>
              </p:nvGrpSpPr>
              <p:grpSpPr>
                <a:xfrm>
                  <a:off x="-2556734" y="1123442"/>
                  <a:ext cx="68206" cy="104889"/>
                  <a:chOff x="-2796392" y="1123442"/>
                  <a:chExt cx="120832" cy="104889"/>
                </a:xfrm>
              </p:grpSpPr>
              <p:sp>
                <p:nvSpPr>
                  <p:cNvPr id="84" name="Rechthoek 8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78" name="Groep 77"/>
                <p:cNvGrpSpPr/>
                <p:nvPr/>
              </p:nvGrpSpPr>
              <p:grpSpPr>
                <a:xfrm>
                  <a:off x="-2477616" y="1123442"/>
                  <a:ext cx="68206" cy="104889"/>
                  <a:chOff x="-2796392" y="1123442"/>
                  <a:chExt cx="120832" cy="104889"/>
                </a:xfrm>
              </p:grpSpPr>
              <p:sp>
                <p:nvSpPr>
                  <p:cNvPr id="79" name="Rechthoek 7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48" name="Groep 47"/>
            <p:cNvGrpSpPr/>
            <p:nvPr userDrawn="1"/>
          </p:nvGrpSpPr>
          <p:grpSpPr>
            <a:xfrm>
              <a:off x="-1948476" y="1281164"/>
              <a:ext cx="413704" cy="427699"/>
              <a:chOff x="-1845083" y="758027"/>
              <a:chExt cx="633799" cy="622540"/>
            </a:xfrm>
          </p:grpSpPr>
          <p:sp>
            <p:nvSpPr>
              <p:cNvPr id="59" name="Afgeronde rechthoek 5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60" name="Groep 59"/>
              <p:cNvGrpSpPr/>
              <p:nvPr userDrawn="1"/>
            </p:nvGrpSpPr>
            <p:grpSpPr>
              <a:xfrm>
                <a:off x="-1737766" y="864082"/>
                <a:ext cx="419166" cy="410430"/>
                <a:chOff x="3708400" y="309013"/>
                <a:chExt cx="1901295" cy="1861668"/>
              </a:xfrm>
              <a:solidFill>
                <a:srgbClr val="000000"/>
              </a:solidFill>
            </p:grpSpPr>
            <p:sp>
              <p:nvSpPr>
                <p:cNvPr id="61" name="Rechthoek 6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2" name="Rechthoek 6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3" name="Rechthoek 6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4" name="Rechthoek 6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9" name="Rechthoek 6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Vrije vorm 7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49" name="Rechte verbindingslijn 48"/>
            <p:cNvCxnSpPr>
              <a:stCxn id="74" idx="2"/>
              <a:endCxn id="5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50" name="Rechte verbindingslijn 49"/>
            <p:cNvCxnSpPr>
              <a:endCxn id="9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5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5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53" name="Ovaal 5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5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55" name="Groep 54"/>
            <p:cNvGrpSpPr/>
            <p:nvPr/>
          </p:nvGrpSpPr>
          <p:grpSpPr>
            <a:xfrm>
              <a:off x="-2950232" y="816050"/>
              <a:ext cx="528695" cy="344202"/>
              <a:chOff x="-2880382" y="410556"/>
              <a:chExt cx="528695" cy="344202"/>
            </a:xfrm>
          </p:grpSpPr>
          <p:sp>
            <p:nvSpPr>
              <p:cNvPr id="57" name="Afgeronde rechthoek 5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58" name="Vrije vorm 5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5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07" name="Groep 106"/>
          <p:cNvGrpSpPr/>
          <p:nvPr userDrawn="1"/>
        </p:nvGrpSpPr>
        <p:grpSpPr>
          <a:xfrm>
            <a:off x="12435216" y="14897"/>
            <a:ext cx="2716339" cy="3676571"/>
            <a:chOff x="12435216" y="14897"/>
            <a:chExt cx="2716339" cy="3676571"/>
          </a:xfrm>
        </p:grpSpPr>
        <p:sp>
          <p:nvSpPr>
            <p:cNvPr id="108" name="Rechthoek 107"/>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109"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10"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11" name="Ovaal 110"/>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12" name="Ovaal 111"/>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13" name="Rechte verbindingslijn 112"/>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14" name="Rechte verbindingslijn 113"/>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15" name="Rechte verbindingslijn 114"/>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16" name="Groep 115"/>
            <p:cNvGrpSpPr/>
            <p:nvPr/>
          </p:nvGrpSpPr>
          <p:grpSpPr>
            <a:xfrm>
              <a:off x="12450571" y="3301369"/>
              <a:ext cx="1002992" cy="267962"/>
              <a:chOff x="13560784" y="3471416"/>
              <a:chExt cx="1114138" cy="297656"/>
            </a:xfrm>
          </p:grpSpPr>
          <p:sp>
            <p:nvSpPr>
              <p:cNvPr id="121" name="Afgeronde rechthoek 12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22" name="Tekstvak 12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23" name="Rechte verbindingslijn 12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Gelijkbenige driehoek 12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17" name="Groep 116"/>
            <p:cNvGrpSpPr/>
            <p:nvPr userDrawn="1"/>
          </p:nvGrpSpPr>
          <p:grpSpPr>
            <a:xfrm>
              <a:off x="12435216" y="1678012"/>
              <a:ext cx="372535" cy="405517"/>
              <a:chOff x="12468049" y="1754144"/>
              <a:chExt cx="339072" cy="369091"/>
            </a:xfrm>
          </p:grpSpPr>
          <p:sp>
            <p:nvSpPr>
              <p:cNvPr id="118" name="Rechthoek 117"/>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19" name="Rechthoek 118"/>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20" name="Rechthoek 119"/>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
        <p:nvSpPr>
          <p:cNvPr id="125" name="Tijdelijke aanduiding voor tekst 9"/>
          <p:cNvSpPr>
            <a:spLocks noGrp="1"/>
          </p:cNvSpPr>
          <p:nvPr>
            <p:ph type="body" sz="quarter" idx="17" hasCustomPrompt="1"/>
          </p:nvPr>
        </p:nvSpPr>
        <p:spPr>
          <a:xfrm>
            <a:off x="6512891" y="1447800"/>
            <a:ext cx="5137366" cy="320337"/>
          </a:xfrm>
        </p:spPr>
        <p:txBody>
          <a:bodyPr/>
          <a:lstStyle>
            <a:lvl1pPr algn="ctr">
              <a:defRPr lang="nl-NL" sz="1800" b="1" kern="1200" baseline="0" dirty="0">
                <a:solidFill>
                  <a:schemeClr val="accent2"/>
                </a:solidFill>
                <a:latin typeface="+mn-lt"/>
                <a:ea typeface="+mn-ea"/>
                <a:cs typeface="+mn-cs"/>
              </a:defRPr>
            </a:lvl1pPr>
          </a:lstStyle>
          <a:p>
            <a:pPr lvl="0"/>
            <a:r>
              <a:rPr lang="nl-NL" dirty="0"/>
              <a:t>Titel</a:t>
            </a:r>
          </a:p>
        </p:txBody>
      </p:sp>
    </p:spTree>
    <p:extLst>
      <p:ext uri="{BB962C8B-B14F-4D97-AF65-F5344CB8AC3E}">
        <p14:creationId xmlns:p14="http://schemas.microsoft.com/office/powerpoint/2010/main" val="24972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0%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grafiek 6"/>
          <p:cNvSpPr>
            <a:spLocks noGrp="1"/>
          </p:cNvSpPr>
          <p:nvPr>
            <p:ph type="chart" sz="quarter" idx="16" hasCustomPrompt="1"/>
          </p:nvPr>
        </p:nvSpPr>
        <p:spPr>
          <a:xfrm>
            <a:off x="525164" y="1447679"/>
            <a:ext cx="11114386" cy="4064122"/>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grafiek in te voegen</a:t>
            </a:r>
          </a:p>
        </p:txBody>
      </p:sp>
      <p:sp>
        <p:nvSpPr>
          <p:cNvPr id="49" name="Rechthoek 4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GRAFIEK</a:t>
            </a:r>
          </a:p>
        </p:txBody>
      </p:sp>
      <p:grpSp>
        <p:nvGrpSpPr>
          <p:cNvPr id="50" name="Groep 49"/>
          <p:cNvGrpSpPr/>
          <p:nvPr userDrawn="1"/>
        </p:nvGrpSpPr>
        <p:grpSpPr>
          <a:xfrm>
            <a:off x="12435216" y="14897"/>
            <a:ext cx="2716339" cy="3676571"/>
            <a:chOff x="12435216" y="14897"/>
            <a:chExt cx="2716339" cy="3676571"/>
          </a:xfrm>
        </p:grpSpPr>
        <p:sp>
          <p:nvSpPr>
            <p:cNvPr id="51" name="Rechthoek 50"/>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Grafiek INVOEGEN</a:t>
              </a:r>
            </a:p>
          </p:txBody>
        </p:sp>
        <p:sp>
          <p:nvSpPr>
            <p:cNvPr id="52"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grafiek.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grafiek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53"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afbeelding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54" name="Ovaal 53"/>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5" name="Ovaal 54"/>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56" name="Rechte verbindingslijn 55"/>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57" name="Rechte verbindingslijn 56"/>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58" name="Rechte verbindingslijn 57"/>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59" name="Groep 58"/>
            <p:cNvGrpSpPr/>
            <p:nvPr/>
          </p:nvGrpSpPr>
          <p:grpSpPr>
            <a:xfrm>
              <a:off x="12450571" y="3301369"/>
              <a:ext cx="1002992" cy="267962"/>
              <a:chOff x="13560784" y="3471416"/>
              <a:chExt cx="1114138" cy="297656"/>
            </a:xfrm>
          </p:grpSpPr>
          <p:sp>
            <p:nvSpPr>
              <p:cNvPr id="64" name="Afgeronde rechthoek 6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65" name="Tekstvak 64"/>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66" name="Rechte verbindingslijn 6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Gelijkbenige driehoek 6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60" name="Groep 59"/>
            <p:cNvGrpSpPr/>
            <p:nvPr userDrawn="1"/>
          </p:nvGrpSpPr>
          <p:grpSpPr>
            <a:xfrm>
              <a:off x="12435216" y="1678012"/>
              <a:ext cx="372535" cy="405517"/>
              <a:chOff x="12468049" y="1754144"/>
              <a:chExt cx="339072" cy="369091"/>
            </a:xfrm>
          </p:grpSpPr>
          <p:sp>
            <p:nvSpPr>
              <p:cNvPr id="61" name="Rechthoek 60"/>
              <p:cNvSpPr/>
              <p:nvPr userDrawn="1"/>
            </p:nvSpPr>
            <p:spPr>
              <a:xfrm>
                <a:off x="12468049" y="1869625"/>
                <a:ext cx="92751" cy="253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2" name="Rechthoek 61"/>
              <p:cNvSpPr/>
              <p:nvPr userDrawn="1"/>
            </p:nvSpPr>
            <p:spPr>
              <a:xfrm>
                <a:off x="12590223" y="1754144"/>
                <a:ext cx="92751" cy="369091"/>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63" name="Rechthoek 62"/>
              <p:cNvSpPr/>
              <p:nvPr userDrawn="1"/>
            </p:nvSpPr>
            <p:spPr>
              <a:xfrm>
                <a:off x="12714370" y="1836322"/>
                <a:ext cx="92751" cy="28691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761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kst + 5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tabel 6"/>
          <p:cNvSpPr>
            <a:spLocks noGrp="1"/>
          </p:cNvSpPr>
          <p:nvPr>
            <p:ph type="tbl" sz="quarter" idx="15" hasCustomPrompt="1"/>
          </p:nvPr>
        </p:nvSpPr>
        <p:spPr>
          <a:xfrm>
            <a:off x="6512892" y="1447678"/>
            <a:ext cx="5126400" cy="4064400"/>
          </a:xfrm>
          <a:solidFill>
            <a:schemeClr val="bg1">
              <a:lumMod val="95000"/>
            </a:schemeClr>
          </a:solidFill>
          <a:ln>
            <a:noFill/>
          </a:ln>
        </p:spPr>
        <p:txBody>
          <a:bodyPr bIns="288000" anchor="ctr"/>
          <a:lstStyle>
            <a:lvl1pPr algn="ctr">
              <a:lnSpc>
                <a:spcPct val="300000"/>
              </a:lnSpc>
              <a:defRPr/>
            </a:lvl1pPr>
          </a:lstStyle>
          <a:p>
            <a:r>
              <a:rPr lang="nl-NL" dirty="0"/>
              <a:t>Klik hier op het icoon</a:t>
            </a:r>
            <a:br>
              <a:rPr lang="nl-NL" dirty="0"/>
            </a:br>
            <a:r>
              <a:rPr lang="nl-NL" dirty="0"/>
              <a:t>een tabel in te voegen</a:t>
            </a:r>
          </a:p>
        </p:txBody>
      </p:sp>
      <p:sp>
        <p:nvSpPr>
          <p:cNvPr id="14" name="Rechthoek 13"/>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a:t>
            </a:r>
            <a:r>
              <a:rPr lang="nl-NL" sz="2000" b="1" baseline="0" dirty="0">
                <a:solidFill>
                  <a:schemeClr val="accent1"/>
                </a:solidFill>
              </a:rPr>
              <a:t> TEKST + 50% TABEL</a:t>
            </a:r>
            <a:endParaRPr lang="nl-NL" sz="2000" b="1" dirty="0">
              <a:solidFill>
                <a:schemeClr val="accent1"/>
              </a:solidFill>
            </a:endParaRPr>
          </a:p>
        </p:txBody>
      </p:sp>
      <p:grpSp>
        <p:nvGrpSpPr>
          <p:cNvPr id="15" name="Instructie Tekst"/>
          <p:cNvGrpSpPr/>
          <p:nvPr userDrawn="1"/>
        </p:nvGrpSpPr>
        <p:grpSpPr>
          <a:xfrm>
            <a:off x="-2916113" y="0"/>
            <a:ext cx="2688057" cy="3772106"/>
            <a:chOff x="-2959433" y="-5444"/>
            <a:chExt cx="2688057" cy="3772106"/>
          </a:xfrm>
        </p:grpSpPr>
        <p:sp>
          <p:nvSpPr>
            <p:cNvPr id="16" name="Rechthoek 15"/>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7"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0" name="Ovaal 19"/>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22" name="Ovaal 2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23" name="Ovaal 2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24" name="Ovaal 2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2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2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28" name="Rechte verbindingslijn 2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29" name="Rechte verbindingslijn 2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30" name="Rechte verbindingslijn 2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31" name="Groep 30"/>
            <p:cNvGrpSpPr/>
            <p:nvPr userDrawn="1"/>
          </p:nvGrpSpPr>
          <p:grpSpPr>
            <a:xfrm>
              <a:off x="-1948476" y="816741"/>
              <a:ext cx="409108" cy="427699"/>
              <a:chOff x="-1085063" y="758027"/>
              <a:chExt cx="633799" cy="622540"/>
            </a:xfrm>
          </p:grpSpPr>
          <p:sp>
            <p:nvSpPr>
              <p:cNvPr id="79" name="Afgeronde rechthoek 7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0" name="Groep 79"/>
              <p:cNvGrpSpPr/>
              <p:nvPr userDrawn="1"/>
            </p:nvGrpSpPr>
            <p:grpSpPr>
              <a:xfrm>
                <a:off x="-977746" y="864082"/>
                <a:ext cx="419166" cy="410430"/>
                <a:chOff x="6366933" y="309013"/>
                <a:chExt cx="1901295" cy="1861668"/>
              </a:xfrm>
              <a:solidFill>
                <a:srgbClr val="000000"/>
              </a:solidFill>
            </p:grpSpPr>
            <p:sp>
              <p:nvSpPr>
                <p:cNvPr id="81" name="Rechthoek 8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Vrije vorm 9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32" name="Groep 31"/>
            <p:cNvGrpSpPr/>
            <p:nvPr/>
          </p:nvGrpSpPr>
          <p:grpSpPr>
            <a:xfrm>
              <a:off x="-2950232" y="1207835"/>
              <a:ext cx="532929" cy="509563"/>
              <a:chOff x="-2880382" y="802341"/>
              <a:chExt cx="532929" cy="509563"/>
            </a:xfrm>
          </p:grpSpPr>
          <p:sp>
            <p:nvSpPr>
              <p:cNvPr id="57" name="Rechthoek 5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oep 59"/>
              <p:cNvGrpSpPr/>
              <p:nvPr/>
            </p:nvGrpSpPr>
            <p:grpSpPr>
              <a:xfrm>
                <a:off x="-2802433" y="1123442"/>
                <a:ext cx="132915" cy="104889"/>
                <a:chOff x="-2796392" y="1123442"/>
                <a:chExt cx="120832" cy="104889"/>
              </a:xfrm>
            </p:grpSpPr>
            <p:sp>
              <p:nvSpPr>
                <p:cNvPr id="74" name="Rechthoek 7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5" name="Rechthoek 7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6" name="Rechthoek 7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7" name="Rechthoek 7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8" name="Rechthoek 7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1" name="Groep 60"/>
              <p:cNvGrpSpPr/>
              <p:nvPr/>
            </p:nvGrpSpPr>
            <p:grpSpPr>
              <a:xfrm>
                <a:off x="-2575435" y="1123442"/>
                <a:ext cx="133931" cy="104889"/>
                <a:chOff x="-2556734" y="1123442"/>
                <a:chExt cx="147324" cy="104889"/>
              </a:xfrm>
            </p:grpSpPr>
            <p:grpSp>
              <p:nvGrpSpPr>
                <p:cNvPr id="62" name="Groep 61"/>
                <p:cNvGrpSpPr/>
                <p:nvPr/>
              </p:nvGrpSpPr>
              <p:grpSpPr>
                <a:xfrm>
                  <a:off x="-2556734" y="1123442"/>
                  <a:ext cx="68206" cy="104889"/>
                  <a:chOff x="-2796392" y="1123442"/>
                  <a:chExt cx="120832" cy="104889"/>
                </a:xfrm>
              </p:grpSpPr>
              <p:sp>
                <p:nvSpPr>
                  <p:cNvPr id="69" name="Rechthoek 6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0" name="Rechthoek 6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1" name="Rechthoek 7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2" name="Rechthoek 7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73" name="Rechthoek 7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63" name="Groep 62"/>
                <p:cNvGrpSpPr/>
                <p:nvPr/>
              </p:nvGrpSpPr>
              <p:grpSpPr>
                <a:xfrm>
                  <a:off x="-2477616" y="1123442"/>
                  <a:ext cx="68206" cy="104889"/>
                  <a:chOff x="-2796392" y="1123442"/>
                  <a:chExt cx="120832" cy="104889"/>
                </a:xfrm>
              </p:grpSpPr>
              <p:sp>
                <p:nvSpPr>
                  <p:cNvPr id="64" name="Rechthoek 6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5" name="Rechthoek 6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6" name="Rechthoek 6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7" name="Rechthoek 6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68" name="Rechthoek 6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33" name="Groep 32"/>
            <p:cNvGrpSpPr/>
            <p:nvPr userDrawn="1"/>
          </p:nvGrpSpPr>
          <p:grpSpPr>
            <a:xfrm>
              <a:off x="-1948476" y="1281164"/>
              <a:ext cx="413704" cy="427699"/>
              <a:chOff x="-1845083" y="758027"/>
              <a:chExt cx="633799" cy="622540"/>
            </a:xfrm>
          </p:grpSpPr>
          <p:sp>
            <p:nvSpPr>
              <p:cNvPr id="44" name="Afgeronde rechthoek 4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45" name="Groep 44"/>
              <p:cNvGrpSpPr/>
              <p:nvPr userDrawn="1"/>
            </p:nvGrpSpPr>
            <p:grpSpPr>
              <a:xfrm>
                <a:off x="-1737766" y="864082"/>
                <a:ext cx="419166" cy="410430"/>
                <a:chOff x="3708400" y="309013"/>
                <a:chExt cx="1901295" cy="1861668"/>
              </a:xfrm>
              <a:solidFill>
                <a:srgbClr val="000000"/>
              </a:solidFill>
            </p:grpSpPr>
            <p:sp>
              <p:nvSpPr>
                <p:cNvPr id="46" name="Rechthoek 4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7" name="Rechthoek 4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8" name="Rechthoek 4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49" name="Rechthoek 4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0" name="Rechthoek 4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1" name="Rechthoek 5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2" name="Rechthoek 5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3" name="Rechthoek 5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4" name="Rechthoek 5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5" name="Rechthoek 5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56" name="Vrije vorm 5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34" name="Rechte verbindingslijn 33"/>
            <p:cNvCxnSpPr>
              <a:stCxn id="59" idx="2"/>
              <a:endCxn id="4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35" name="Rechte verbindingslijn 34"/>
            <p:cNvCxnSpPr>
              <a:endCxn id="7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3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3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38" name="Ovaal 3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3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40" name="Groep 39"/>
            <p:cNvGrpSpPr/>
            <p:nvPr/>
          </p:nvGrpSpPr>
          <p:grpSpPr>
            <a:xfrm>
              <a:off x="-2950232" y="816050"/>
              <a:ext cx="528695" cy="344202"/>
              <a:chOff x="-2880382" y="410556"/>
              <a:chExt cx="528695" cy="344202"/>
            </a:xfrm>
          </p:grpSpPr>
          <p:sp>
            <p:nvSpPr>
              <p:cNvPr id="42" name="Afgeronde rechthoek 4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3" name="Vrije vorm 4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4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92" name="Groep 91"/>
          <p:cNvGrpSpPr/>
          <p:nvPr userDrawn="1"/>
        </p:nvGrpSpPr>
        <p:grpSpPr>
          <a:xfrm>
            <a:off x="12441148" y="14897"/>
            <a:ext cx="2710407" cy="3676571"/>
            <a:chOff x="12441148" y="14897"/>
            <a:chExt cx="2710407" cy="3676571"/>
          </a:xfrm>
        </p:grpSpPr>
        <p:sp>
          <p:nvSpPr>
            <p:cNvPr id="93" name="Rechthoek 92"/>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94"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95"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96" name="Ovaal 95"/>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97" name="Ovaal 96"/>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98" name="Rechte verbindingslijn 97"/>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99" name="Rechte verbindingslijn 98"/>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00" name="Rechte verbindingslijn 99"/>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101" name="Groep 100"/>
            <p:cNvGrpSpPr/>
            <p:nvPr/>
          </p:nvGrpSpPr>
          <p:grpSpPr>
            <a:xfrm>
              <a:off x="12450571" y="3301369"/>
              <a:ext cx="1002992" cy="267962"/>
              <a:chOff x="13560784" y="3471416"/>
              <a:chExt cx="1114138" cy="297656"/>
            </a:xfrm>
          </p:grpSpPr>
          <p:sp>
            <p:nvSpPr>
              <p:cNvPr id="111" name="Afgeronde rechthoek 11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112" name="Tekstvak 111"/>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113" name="Rechte verbindingslijn 11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Gelijkbenige driehoek 11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102" name="Groep 101"/>
            <p:cNvGrpSpPr/>
            <p:nvPr userDrawn="1"/>
          </p:nvGrpSpPr>
          <p:grpSpPr>
            <a:xfrm>
              <a:off x="12441148" y="1674386"/>
              <a:ext cx="445181" cy="402106"/>
              <a:chOff x="6072040" y="3376043"/>
              <a:chExt cx="1227920" cy="1109109"/>
            </a:xfrm>
          </p:grpSpPr>
          <p:sp>
            <p:nvSpPr>
              <p:cNvPr id="103" name="Rechthoek 102"/>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104" name="Rechthoek 103"/>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105" name="Rechte verbindingslijn 104"/>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110" name="Rechthoek 109"/>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273667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0% Tab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7" name="Tijdelijke aanduiding voor tabel 6"/>
          <p:cNvSpPr>
            <a:spLocks noGrp="1"/>
          </p:cNvSpPr>
          <p:nvPr>
            <p:ph type="tbl" sz="quarter" idx="15" hasCustomPrompt="1"/>
          </p:nvPr>
        </p:nvSpPr>
        <p:spPr>
          <a:xfrm>
            <a:off x="525164" y="1447678"/>
            <a:ext cx="11114128" cy="4064400"/>
          </a:xfrm>
          <a:solidFill>
            <a:schemeClr val="bg1">
              <a:lumMod val="95000"/>
            </a:schemeClr>
          </a:solidFill>
          <a:ln>
            <a:noFill/>
          </a:ln>
        </p:spPr>
        <p:txBody>
          <a:bodyPr bIns="288000" anchor="ctr"/>
          <a:lstStyle>
            <a:lvl1pPr algn="ctr">
              <a:lnSpc>
                <a:spcPct val="300000"/>
              </a:lnSpc>
              <a:defRPr baseline="0"/>
            </a:lvl1pPr>
          </a:lstStyle>
          <a:p>
            <a:r>
              <a:rPr lang="nl-NL" dirty="0"/>
              <a:t>Klik hier op het icoon</a:t>
            </a:r>
            <a:br>
              <a:rPr lang="nl-NL" dirty="0"/>
            </a:br>
            <a:r>
              <a:rPr lang="nl-NL" dirty="0"/>
              <a:t>een tabel in te voegen</a:t>
            </a:r>
          </a:p>
        </p:txBody>
      </p:sp>
      <p:sp>
        <p:nvSpPr>
          <p:cNvPr id="9" name="Rechthoek 8"/>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TABEL</a:t>
            </a:r>
          </a:p>
        </p:txBody>
      </p:sp>
      <p:grpSp>
        <p:nvGrpSpPr>
          <p:cNvPr id="11" name="Groep 10"/>
          <p:cNvGrpSpPr/>
          <p:nvPr userDrawn="1"/>
        </p:nvGrpSpPr>
        <p:grpSpPr>
          <a:xfrm>
            <a:off x="12441148" y="14897"/>
            <a:ext cx="2710407" cy="3676571"/>
            <a:chOff x="12441148" y="14897"/>
            <a:chExt cx="2710407" cy="3676571"/>
          </a:xfrm>
        </p:grpSpPr>
        <p:sp>
          <p:nvSpPr>
            <p:cNvPr id="12" name="Rechthoek 11"/>
            <p:cNvSpPr/>
            <p:nvPr/>
          </p:nvSpPr>
          <p:spPr>
            <a:xfrm>
              <a:off x="12441150" y="14897"/>
              <a:ext cx="2696270" cy="161771"/>
            </a:xfrm>
            <a:prstGeom prst="rect">
              <a:avLst/>
            </a:prstGeom>
            <a:noFill/>
            <a:ln w="25400" cap="flat" cmpd="sng" algn="ctr">
              <a:noFill/>
              <a:prstDash val="solid"/>
            </a:ln>
            <a:effectLst/>
          </p:spPr>
          <p:txBody>
            <a:bodyPr lIns="0" tIns="0" rIns="0" bIns="0" rtlCol="0" anchor="t"/>
            <a:lstStyle/>
            <a:p>
              <a:pPr>
                <a:lnSpc>
                  <a:spcPct val="80000"/>
                </a:lnSpc>
              </a:pPr>
              <a:r>
                <a:rPr lang="nl-NL" sz="1600" b="1" kern="0" cap="all" baseline="0" noProof="0" dirty="0">
                  <a:solidFill>
                    <a:schemeClr val="accent1"/>
                  </a:solidFill>
                  <a:latin typeface="Segoe UI Light" panose="020B0502040204020203" pitchFamily="34" charset="0"/>
                  <a:cs typeface="Segoe UI Light" panose="020B0502040204020203" pitchFamily="34" charset="0"/>
                </a:rPr>
                <a:t>Tabel INVOEGEN</a:t>
              </a:r>
            </a:p>
          </p:txBody>
        </p:sp>
        <p:sp>
          <p:nvSpPr>
            <p:cNvPr id="13" name="Tekstvak 33"/>
            <p:cNvSpPr txBox="1"/>
            <p:nvPr/>
          </p:nvSpPr>
          <p:spPr>
            <a:xfrm>
              <a:off x="12441149" y="814239"/>
              <a:ext cx="2710405" cy="71987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Indien nodig, verwijder de bestaande tabel. Klik op het pictogram om </a:t>
              </a:r>
              <a:br>
                <a:rPr lang="nl-NL" sz="1200" kern="0" noProof="0" dirty="0">
                  <a:latin typeface="Segoe UI Light" panose="020B0502040204020203" pitchFamily="34" charset="0"/>
                  <a:cs typeface="Segoe UI Light" panose="020B0502040204020203" pitchFamily="34" charset="0"/>
                </a:rPr>
              </a:br>
              <a:r>
                <a:rPr lang="nl-NL" sz="1200" kern="0" noProof="0" dirty="0">
                  <a:latin typeface="Segoe UI Light" panose="020B0502040204020203" pitchFamily="34" charset="0"/>
                  <a:cs typeface="Segoe UI Light" panose="020B0502040204020203" pitchFamily="34" charset="0"/>
                </a:rPr>
                <a:t>een tabel in te voegen</a:t>
              </a:r>
              <a:br>
                <a:rPr lang="nl-NL" sz="1200" kern="0" noProof="0" dirty="0">
                  <a:latin typeface="Segoe UI Light" panose="020B0502040204020203" pitchFamily="34" charset="0"/>
                  <a:cs typeface="Segoe UI Light" panose="020B0502040204020203" pitchFamily="34" charset="0"/>
                </a:rPr>
              </a:br>
              <a:r>
                <a:rPr lang="nl-NL" sz="1100" i="1" kern="0" noProof="0" dirty="0">
                  <a:latin typeface="Segoe UI Light" panose="020B0502040204020203" pitchFamily="34" charset="0"/>
                  <a:cs typeface="Segoe UI Light" panose="020B0502040204020203" pitchFamily="34" charset="0"/>
                </a:rPr>
                <a:t>(zie onderstaand voorbeeld).</a:t>
              </a:r>
            </a:p>
          </p:txBody>
        </p:sp>
        <p:sp>
          <p:nvSpPr>
            <p:cNvPr id="14" name="Tekstvak 33"/>
            <p:cNvSpPr txBox="1"/>
            <p:nvPr/>
          </p:nvSpPr>
          <p:spPr>
            <a:xfrm>
              <a:off x="12441149" y="2793904"/>
              <a:ext cx="2710405" cy="39594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dirty="0">
                  <a:latin typeface="Segoe UI Light" panose="020B0502040204020203" pitchFamily="34" charset="0"/>
                  <a:cs typeface="Segoe UI Light" panose="020B0502040204020203" pitchFamily="34" charset="0"/>
                </a:rPr>
                <a:t>Selecteer de tabel die u wilt invoegen en klik op </a:t>
              </a:r>
              <a:r>
                <a:rPr lang="nl-NL" sz="1200" b="1" kern="0" noProof="0" dirty="0">
                  <a:latin typeface="Segoe UI Light" panose="020B0502040204020203" pitchFamily="34" charset="0"/>
                  <a:cs typeface="Segoe UI Light" panose="020B0502040204020203" pitchFamily="34" charset="0"/>
                </a:rPr>
                <a:t>‘Invoegen’</a:t>
              </a:r>
            </a:p>
          </p:txBody>
        </p:sp>
        <p:sp>
          <p:nvSpPr>
            <p:cNvPr id="15" name="Ovaal 14"/>
            <p:cNvSpPr/>
            <p:nvPr/>
          </p:nvSpPr>
          <p:spPr>
            <a:xfrm>
              <a:off x="12441150" y="379292"/>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 name="Ovaal 15"/>
            <p:cNvSpPr/>
            <p:nvPr/>
          </p:nvSpPr>
          <p:spPr>
            <a:xfrm>
              <a:off x="12441150" y="2337208"/>
              <a:ext cx="327206" cy="327206"/>
            </a:xfrm>
            <a:prstGeom prst="ellipse">
              <a:avLst/>
            </a:prstGeom>
            <a:solidFill>
              <a:schemeClr val="accent1"/>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 name="Rechte verbindingslijn 16"/>
            <p:cNvCxnSpPr/>
            <p:nvPr/>
          </p:nvCxnSpPr>
          <p:spPr>
            <a:xfrm>
              <a:off x="12441150" y="248176"/>
              <a:ext cx="2710405" cy="0"/>
            </a:xfrm>
            <a:prstGeom prst="line">
              <a:avLst/>
            </a:prstGeom>
            <a:noFill/>
            <a:ln w="9525" cap="flat" cmpd="sng" algn="ctr">
              <a:solidFill>
                <a:schemeClr val="accent1"/>
              </a:solidFill>
              <a:prstDash val="solid"/>
            </a:ln>
            <a:effectLst/>
          </p:spPr>
        </p:cxnSp>
        <p:cxnSp>
          <p:nvCxnSpPr>
            <p:cNvPr id="18" name="Rechte verbindingslijn 17"/>
            <p:cNvCxnSpPr/>
            <p:nvPr/>
          </p:nvCxnSpPr>
          <p:spPr>
            <a:xfrm>
              <a:off x="12441149" y="2212830"/>
              <a:ext cx="2710405" cy="0"/>
            </a:xfrm>
            <a:prstGeom prst="line">
              <a:avLst/>
            </a:prstGeom>
            <a:noFill/>
            <a:ln w="9525" cap="flat" cmpd="sng" algn="ctr">
              <a:solidFill>
                <a:schemeClr val="accent1"/>
              </a:solidFill>
              <a:prstDash val="solid"/>
            </a:ln>
            <a:effectLst/>
          </p:spPr>
        </p:cxnSp>
        <p:cxnSp>
          <p:nvCxnSpPr>
            <p:cNvPr id="19" name="Rechte verbindingslijn 18"/>
            <p:cNvCxnSpPr/>
            <p:nvPr/>
          </p:nvCxnSpPr>
          <p:spPr>
            <a:xfrm>
              <a:off x="12444679" y="3691468"/>
              <a:ext cx="2706875" cy="0"/>
            </a:xfrm>
            <a:prstGeom prst="line">
              <a:avLst/>
            </a:prstGeom>
            <a:noFill/>
            <a:ln w="9525" cap="flat" cmpd="sng" algn="ctr">
              <a:solidFill>
                <a:schemeClr val="accent1"/>
              </a:solidFill>
              <a:prstDash val="solid"/>
            </a:ln>
            <a:effectLst/>
          </p:spPr>
        </p:cxnSp>
        <p:grpSp>
          <p:nvGrpSpPr>
            <p:cNvPr id="20" name="Groep 19"/>
            <p:cNvGrpSpPr/>
            <p:nvPr/>
          </p:nvGrpSpPr>
          <p:grpSpPr>
            <a:xfrm>
              <a:off x="12450571" y="3301369"/>
              <a:ext cx="1002992" cy="267962"/>
              <a:chOff x="13560784" y="3471416"/>
              <a:chExt cx="1114138" cy="297656"/>
            </a:xfrm>
          </p:grpSpPr>
          <p:sp>
            <p:nvSpPr>
              <p:cNvPr id="30" name="Afgeronde rechthoek 29"/>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Segoe UI Light" panose="020B0502040204020203" pitchFamily="34" charset="0"/>
                </a:endParaRPr>
              </a:p>
            </p:txBody>
          </p:sp>
          <p:sp>
            <p:nvSpPr>
              <p:cNvPr id="31" name="Tekstvak 30"/>
              <p:cNvSpPr txBox="1"/>
              <p:nvPr/>
            </p:nvSpPr>
            <p:spPr>
              <a:xfrm>
                <a:off x="13573594" y="3488254"/>
                <a:ext cx="888311" cy="273506"/>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noProof="0" dirty="0">
                    <a:latin typeface="Segoe UI Light" panose="020B0502040204020203" pitchFamily="34" charset="0"/>
                  </a:rPr>
                  <a:t>Invoegen</a:t>
                </a:r>
              </a:p>
            </p:txBody>
          </p:sp>
          <p:cxnSp>
            <p:nvCxnSpPr>
              <p:cNvPr id="32" name="Rechte verbindingslijn 31"/>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latin typeface="Segoe UI Light" panose="020B0502040204020203" pitchFamily="34" charset="0"/>
                </a:endParaRPr>
              </a:p>
            </p:txBody>
          </p:sp>
        </p:grpSp>
        <p:grpSp>
          <p:nvGrpSpPr>
            <p:cNvPr id="21" name="Groep 20"/>
            <p:cNvGrpSpPr/>
            <p:nvPr userDrawn="1"/>
          </p:nvGrpSpPr>
          <p:grpSpPr>
            <a:xfrm>
              <a:off x="12441148" y="1674386"/>
              <a:ext cx="445181" cy="402106"/>
              <a:chOff x="6072040" y="3376043"/>
              <a:chExt cx="1227920" cy="1109109"/>
            </a:xfrm>
          </p:grpSpPr>
          <p:sp>
            <p:nvSpPr>
              <p:cNvPr id="22" name="Rechthoek 21"/>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sp>
            <p:nvSpPr>
              <p:cNvPr id="23" name="Rechthoek 22"/>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cxnSp>
            <p:nvCxnSpPr>
              <p:cNvPr id="24" name="Rechte verbindingslijn 23"/>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9" name="Rechthoek 28"/>
              <p:cNvSpPr/>
              <p:nvPr userDrawn="1"/>
            </p:nvSpPr>
            <p:spPr>
              <a:xfrm>
                <a:off x="6072040" y="3376043"/>
                <a:ext cx="1227920" cy="1109109"/>
              </a:xfrm>
              <a:prstGeom prst="rect">
                <a:avLst/>
              </a:prstGeom>
              <a:noFill/>
              <a:ln w="1905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Segoe UI Light" panose="020B0502040204020203" pitchFamily="34" charset="0"/>
                </a:endParaRPr>
              </a:p>
            </p:txBody>
          </p:sp>
        </p:grpSp>
      </p:grpSp>
    </p:spTree>
    <p:extLst>
      <p:ext uri="{BB962C8B-B14F-4D97-AF65-F5344CB8AC3E}">
        <p14:creationId xmlns:p14="http://schemas.microsoft.com/office/powerpoint/2010/main" val="185540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iting slide">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5" hasCustomPrompt="1"/>
          </p:nvPr>
        </p:nvSpPr>
        <p:spPr>
          <a:xfrm>
            <a:off x="1" y="0"/>
            <a:ext cx="12191999" cy="6858001"/>
          </a:xfrm>
          <a:prstGeom prst="rect">
            <a:avLst/>
          </a:pr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60" name="Tijdelijke aanduiding voor tekst 7"/>
          <p:cNvSpPr>
            <a:spLocks noGrp="1"/>
          </p:cNvSpPr>
          <p:nvPr>
            <p:ph type="body" sz="quarter" idx="17" hasCustomPrompt="1"/>
          </p:nvPr>
        </p:nvSpPr>
        <p:spPr>
          <a:xfrm rot="10800000">
            <a:off x="0" y="7121559"/>
            <a:ext cx="30459600" cy="3229200"/>
          </a:xfrm>
          <a:blipFill>
            <a:blip r:embed="rId2">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Niet verwijderen</a:t>
            </a:r>
          </a:p>
        </p:txBody>
      </p:sp>
      <p:sp>
        <p:nvSpPr>
          <p:cNvPr id="61" name="Tijdelijke aanduiding voor tekst 7"/>
          <p:cNvSpPr>
            <a:spLocks noGrp="1"/>
          </p:cNvSpPr>
          <p:nvPr>
            <p:ph type="body" sz="quarter" idx="18" hasCustomPrompt="1"/>
          </p:nvPr>
        </p:nvSpPr>
        <p:spPr>
          <a:xfrm>
            <a:off x="532936" y="4483460"/>
            <a:ext cx="3009600" cy="1843200"/>
          </a:xfrm>
          <a:blipFill>
            <a:blip r:embed="rId3">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1"/>
                </a:solidFill>
              </a:defRPr>
            </a:lvl1pPr>
          </a:lstStyle>
          <a:p>
            <a:pPr lvl="0"/>
            <a:r>
              <a:rPr lang="nl-NL" dirty="0"/>
              <a:t>Niet verwijderen</a:t>
            </a:r>
          </a:p>
        </p:txBody>
      </p:sp>
      <p:sp>
        <p:nvSpPr>
          <p:cNvPr id="2" name="Titel 1"/>
          <p:cNvSpPr>
            <a:spLocks noGrp="1"/>
          </p:cNvSpPr>
          <p:nvPr>
            <p:ph type="title" hasCustomPrompt="1"/>
          </p:nvPr>
        </p:nvSpPr>
        <p:spPr>
          <a:xfrm>
            <a:off x="4042229" y="5906294"/>
            <a:ext cx="7622060" cy="496565"/>
          </a:xfrm>
        </p:spPr>
        <p:txBody>
          <a:bodyPr bIns="0" anchor="b" anchorCtr="0"/>
          <a:lstStyle>
            <a:lvl1pPr algn="r">
              <a:defRPr/>
            </a:lvl1pPr>
          </a:lstStyle>
          <a:p>
            <a:r>
              <a:rPr lang="nl-NL" dirty="0"/>
              <a:t>Afsluiting</a:t>
            </a:r>
          </a:p>
        </p:txBody>
      </p:sp>
      <p:sp>
        <p:nvSpPr>
          <p:cNvPr id="18" name="Rechthoek 1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AFSLUITING</a:t>
            </a:r>
          </a:p>
        </p:txBody>
      </p:sp>
      <p:grpSp>
        <p:nvGrpSpPr>
          <p:cNvPr id="3" name="Groep 2"/>
          <p:cNvGrpSpPr/>
          <p:nvPr userDrawn="1"/>
        </p:nvGrpSpPr>
        <p:grpSpPr>
          <a:xfrm>
            <a:off x="12446162" y="-5444"/>
            <a:ext cx="2704546" cy="6868888"/>
            <a:chOff x="12446162" y="-5444"/>
            <a:chExt cx="2704546" cy="6868888"/>
          </a:xfrm>
        </p:grpSpPr>
        <p:pic>
          <p:nvPicPr>
            <p:cNvPr id="91" name="Afbeelding 9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72003" y="5248243"/>
              <a:ext cx="2371725" cy="1362075"/>
            </a:xfrm>
            <a:prstGeom prst="rect">
              <a:avLst/>
            </a:prstGeom>
          </p:spPr>
        </p:pic>
        <p:grpSp>
          <p:nvGrpSpPr>
            <p:cNvPr id="20" name="Instructie afbeelding B"/>
            <p:cNvGrpSpPr/>
            <p:nvPr userDrawn="1"/>
          </p:nvGrpSpPr>
          <p:grpSpPr>
            <a:xfrm>
              <a:off x="12446162" y="-5444"/>
              <a:ext cx="2704546" cy="6868888"/>
              <a:chOff x="12470972" y="-5444"/>
              <a:chExt cx="2704546" cy="6868888"/>
            </a:xfrm>
          </p:grpSpPr>
          <p:sp>
            <p:nvSpPr>
              <p:cNvPr id="37"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38"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39"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0"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1"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2"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3"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4"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5" name="Icoontje afbeeldi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6"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47"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48"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49" name="Groep 127"/>
              <p:cNvGrpSpPr/>
              <p:nvPr/>
            </p:nvGrpSpPr>
            <p:grpSpPr>
              <a:xfrm>
                <a:off x="12483705" y="3495180"/>
                <a:ext cx="1114138" cy="297656"/>
                <a:chOff x="13560784" y="3471416"/>
                <a:chExt cx="1114138" cy="297656"/>
              </a:xfrm>
            </p:grpSpPr>
            <p:sp>
              <p:nvSpPr>
                <p:cNvPr id="50"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1"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2"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2" name="Groep 74"/>
            <p:cNvGrpSpPr/>
            <p:nvPr userDrawn="1"/>
          </p:nvGrpSpPr>
          <p:grpSpPr>
            <a:xfrm>
              <a:off x="13386896" y="6137670"/>
              <a:ext cx="1750842" cy="564707"/>
              <a:chOff x="13098875" y="6031678"/>
              <a:chExt cx="1969277" cy="635161"/>
            </a:xfrm>
          </p:grpSpPr>
          <p:sp>
            <p:nvSpPr>
              <p:cNvPr id="23"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4" name="Groep 76"/>
              <p:cNvGrpSpPr/>
              <p:nvPr/>
            </p:nvGrpSpPr>
            <p:grpSpPr>
              <a:xfrm>
                <a:off x="13098875" y="6031679"/>
                <a:ext cx="1969277" cy="542924"/>
                <a:chOff x="13164976" y="6054428"/>
                <a:chExt cx="1969277" cy="542924"/>
              </a:xfrm>
            </p:grpSpPr>
            <p:sp>
              <p:nvSpPr>
                <p:cNvPr id="27"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8" name="Groep 80"/>
                <p:cNvGrpSpPr/>
                <p:nvPr/>
              </p:nvGrpSpPr>
              <p:grpSpPr>
                <a:xfrm>
                  <a:off x="13214777" y="6112607"/>
                  <a:ext cx="145227" cy="129517"/>
                  <a:chOff x="12287399" y="5999447"/>
                  <a:chExt cx="194830" cy="173755"/>
                </a:xfrm>
              </p:grpSpPr>
              <p:sp>
                <p:nvSpPr>
                  <p:cNvPr id="31"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2"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3"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4"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29"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0"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5"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6"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76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45833E-6 -2.59259E-6 L -1.49284 -0.49051 " pathEditMode="relative" rAng="0" ptsTypes="AA">
                                      <p:cBhvr>
                                        <p:cTn id="6" dur="2500" fill="hold"/>
                                        <p:tgtEl>
                                          <p:spTgt spid="60"/>
                                        </p:tgtEl>
                                        <p:attrNameLst>
                                          <p:attrName>ppt_x</p:attrName>
                                          <p:attrName>ppt_y</p:attrName>
                                        </p:attrNameLst>
                                      </p:cBhvr>
                                      <p:rCtr x="-74648" y="-24537"/>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61">
                                            <p:bg/>
                                          </p:spTgt>
                                        </p:tgtEl>
                                        <p:attrNameLst>
                                          <p:attrName>style.visibility</p:attrName>
                                        </p:attrNameLst>
                                      </p:cBhvr>
                                      <p:to>
                                        <p:strVal val="visible"/>
                                      </p:to>
                                    </p:set>
                                    <p:animEffect transition="in" filter="fade">
                                      <p:cBhvr>
                                        <p:cTn id="10" dur="750"/>
                                        <p:tgtEl>
                                          <p:spTgt spid="61">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xEl>
                                              <p:pRg st="0" end="0"/>
                                            </p:txEl>
                                          </p:spTgt>
                                        </p:tgtEl>
                                        <p:attrNameLst>
                                          <p:attrName>style.visibility</p:attrName>
                                        </p:attrNameLst>
                                      </p:cBhvr>
                                      <p:to>
                                        <p:strVal val="visible"/>
                                      </p:to>
                                    </p:set>
                                    <p:animEffect transition="in" filter="fade">
                                      <p:cBhvr>
                                        <p:cTn id="13" dur="750"/>
                                        <p:tgtEl>
                                          <p:spTgt spid="61">
                                            <p:txEl>
                                              <p:pRg st="0" end="0"/>
                                            </p:txEl>
                                          </p:spTgt>
                                        </p:tgtEl>
                                      </p:cBhvr>
                                    </p:animEffect>
                                  </p:childTnLst>
                                </p:cTn>
                              </p:par>
                            </p:childTnLst>
                          </p:cTn>
                        </p:par>
                        <p:par>
                          <p:cTn id="14" fill="hold">
                            <p:stCondLst>
                              <p:cond delay="325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tmplLst>
          <p:tmpl>
            <p:tnLst>
              <p:par>
                <p:cTn presetID="35" presetClass="path" presetSubtype="0" accel="50000" decel="50000" fill="hold" nodeType="withEffect">
                  <p:stCondLst>
                    <p:cond delay="0"/>
                  </p:stCondLst>
                  <p:childTnLst>
                    <p:animMotion origin="layout" path="M 1.45833E-6 -2.59259E-6 L -1.49284 -0.49051 " pathEditMode="relative" rAng="0" ptsTypes="AA">
                      <p:cBhvr>
                        <p:cTn dur="2500" fill="hold"/>
                        <p:tgtEl>
                          <p:spTgt spid="60"/>
                        </p:tgtEl>
                        <p:attrNameLst>
                          <p:attrName>ppt_x</p:attrName>
                          <p:attrName>ppt_y</p:attrName>
                        </p:attrNameLst>
                      </p:cBhvr>
                      <p:rCtr x="-74648" y="-24537"/>
                    </p:animMotion>
                  </p:childTnLst>
                </p:cTn>
              </p:par>
            </p:tnLst>
          </p:tmpl>
        </p:tmplLst>
      </p:bldP>
      <p:bldP spid="61" grpId="0" build="p"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750"/>
                        <p:tgtEl>
                          <p:spTgt spid="61"/>
                        </p:tgtEl>
                      </p:cBhvr>
                    </p:animEffect>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LEGE</a:t>
            </a:r>
            <a:r>
              <a:rPr lang="nl-NL" sz="2000" b="1" baseline="0" dirty="0">
                <a:solidFill>
                  <a:schemeClr val="accent1"/>
                </a:solidFill>
              </a:rPr>
              <a:t> SLIDE</a:t>
            </a:r>
            <a:endParaRPr lang="nl-NL" sz="2000" b="1" dirty="0">
              <a:solidFill>
                <a:schemeClr val="accent1"/>
              </a:solidFill>
            </a:endParaRP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15511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0%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p>
            <a:fld id="{2D5FBA41-AFD5-4B00-AC98-55F0A9A32C4E}" type="slidenum">
              <a:rPr lang="nl-NL" smtClean="0"/>
              <a:t>‹nr.›</a:t>
            </a:fld>
            <a:endParaRPr lang="nl-NL"/>
          </a:p>
        </p:txBody>
      </p:sp>
      <p:sp>
        <p:nvSpPr>
          <p:cNvPr id="8" name="Tijdelijke aanduiding voor tekst 7"/>
          <p:cNvSpPr>
            <a:spLocks noGrp="1"/>
          </p:cNvSpPr>
          <p:nvPr>
            <p:ph type="body" sz="quarter" idx="13" hasCustomPrompt="1"/>
          </p:nvPr>
        </p:nvSpPr>
        <p:spPr>
          <a:xfrm>
            <a:off x="531340" y="951113"/>
            <a:ext cx="11141674"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11141673"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2" name="Rechthoek 101"/>
          <p:cNvSpPr/>
          <p:nvPr userDrawn="1"/>
        </p:nvSpPr>
        <p:spPr>
          <a:xfrm>
            <a:off x="9003323" y="-446643"/>
            <a:ext cx="3188677"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TEKST</a:t>
            </a:r>
          </a:p>
        </p:txBody>
      </p:sp>
      <p:grpSp>
        <p:nvGrpSpPr>
          <p:cNvPr id="103" name="Instructie Tekst"/>
          <p:cNvGrpSpPr/>
          <p:nvPr userDrawn="1"/>
        </p:nvGrpSpPr>
        <p:grpSpPr>
          <a:xfrm>
            <a:off x="-2916113" y="0"/>
            <a:ext cx="2688057" cy="3772106"/>
            <a:chOff x="-2959433" y="-5444"/>
            <a:chExt cx="2688057" cy="3772106"/>
          </a:xfrm>
        </p:grpSpPr>
        <p:sp>
          <p:nvSpPr>
            <p:cNvPr id="104" name="Rechthoek 10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10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6" name="Ovaal 10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107" name="Ovaal 10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108" name="Ovaal 10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109" name="Ovaal 10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1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1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13" name="Rechte verbindingslijn 11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14" name="Rechte verbindingslijn 11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15" name="Rechte verbindingslijn 11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16" name="Groep 115"/>
            <p:cNvGrpSpPr/>
            <p:nvPr userDrawn="1"/>
          </p:nvGrpSpPr>
          <p:grpSpPr>
            <a:xfrm>
              <a:off x="-1948476" y="816741"/>
              <a:ext cx="409108" cy="427699"/>
              <a:chOff x="-1085063" y="758027"/>
              <a:chExt cx="633799" cy="622540"/>
            </a:xfrm>
          </p:grpSpPr>
          <p:sp>
            <p:nvSpPr>
              <p:cNvPr id="164" name="Afgeronde rechthoek 16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65" name="Groep 164"/>
              <p:cNvGrpSpPr/>
              <p:nvPr userDrawn="1"/>
            </p:nvGrpSpPr>
            <p:grpSpPr>
              <a:xfrm>
                <a:off x="-977746" y="864082"/>
                <a:ext cx="419166" cy="410430"/>
                <a:chOff x="6366933" y="309013"/>
                <a:chExt cx="1901295" cy="1861668"/>
              </a:xfrm>
              <a:solidFill>
                <a:srgbClr val="000000"/>
              </a:solidFill>
            </p:grpSpPr>
            <p:sp>
              <p:nvSpPr>
                <p:cNvPr id="166" name="Rechthoek 16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7" name="Rechthoek 16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8" name="Rechthoek 16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9" name="Rechthoek 16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0" name="Rechthoek 16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1" name="Rechthoek 17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2" name="Rechthoek 17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3" name="Rechthoek 17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4" name="Rechthoek 17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5" name="Rechthoek 17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76" name="Vrije vorm 17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17" name="Groep 116"/>
            <p:cNvGrpSpPr/>
            <p:nvPr/>
          </p:nvGrpSpPr>
          <p:grpSpPr>
            <a:xfrm>
              <a:off x="-2950232" y="1207835"/>
              <a:ext cx="532929" cy="509563"/>
              <a:chOff x="-2880382" y="802341"/>
              <a:chExt cx="532929" cy="509563"/>
            </a:xfrm>
          </p:grpSpPr>
          <p:sp>
            <p:nvSpPr>
              <p:cNvPr id="142" name="Rechthoek 14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 name="Groep 144"/>
              <p:cNvGrpSpPr/>
              <p:nvPr/>
            </p:nvGrpSpPr>
            <p:grpSpPr>
              <a:xfrm>
                <a:off x="-2802433" y="1123442"/>
                <a:ext cx="132915" cy="104889"/>
                <a:chOff x="-2796392" y="1123442"/>
                <a:chExt cx="120832" cy="104889"/>
              </a:xfrm>
            </p:grpSpPr>
            <p:sp>
              <p:nvSpPr>
                <p:cNvPr id="159" name="Rechthoek 15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6" name="Groep 145"/>
              <p:cNvGrpSpPr/>
              <p:nvPr/>
            </p:nvGrpSpPr>
            <p:grpSpPr>
              <a:xfrm>
                <a:off x="-2575435" y="1123442"/>
                <a:ext cx="133931" cy="104889"/>
                <a:chOff x="-2556734" y="1123442"/>
                <a:chExt cx="147324" cy="104889"/>
              </a:xfrm>
            </p:grpSpPr>
            <p:grpSp>
              <p:nvGrpSpPr>
                <p:cNvPr id="147" name="Groep 146"/>
                <p:cNvGrpSpPr/>
                <p:nvPr/>
              </p:nvGrpSpPr>
              <p:grpSpPr>
                <a:xfrm>
                  <a:off x="-2556734" y="1123442"/>
                  <a:ext cx="68206" cy="104889"/>
                  <a:chOff x="-2796392" y="1123442"/>
                  <a:chExt cx="120832" cy="104889"/>
                </a:xfrm>
              </p:grpSpPr>
              <p:sp>
                <p:nvSpPr>
                  <p:cNvPr id="154" name="Rechthoek 15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5" name="Rechthoek 15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6" name="Rechthoek 15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48" name="Groep 147"/>
                <p:cNvGrpSpPr/>
                <p:nvPr/>
              </p:nvGrpSpPr>
              <p:grpSpPr>
                <a:xfrm>
                  <a:off x="-2477616" y="1123442"/>
                  <a:ext cx="68206"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18" name="Groep 117"/>
            <p:cNvGrpSpPr/>
            <p:nvPr userDrawn="1"/>
          </p:nvGrpSpPr>
          <p:grpSpPr>
            <a:xfrm>
              <a:off x="-1948476" y="1281164"/>
              <a:ext cx="413704" cy="427699"/>
              <a:chOff x="-1845083" y="758027"/>
              <a:chExt cx="633799" cy="622540"/>
            </a:xfrm>
          </p:grpSpPr>
          <p:sp>
            <p:nvSpPr>
              <p:cNvPr id="129" name="Afgeronde rechthoek 12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30" name="Groep 129"/>
              <p:cNvGrpSpPr/>
              <p:nvPr userDrawn="1"/>
            </p:nvGrpSpPr>
            <p:grpSpPr>
              <a:xfrm>
                <a:off x="-1737766" y="864082"/>
                <a:ext cx="419166" cy="410430"/>
                <a:chOff x="3708400" y="309013"/>
                <a:chExt cx="1901295" cy="1861668"/>
              </a:xfrm>
              <a:solidFill>
                <a:srgbClr val="000000"/>
              </a:solidFill>
            </p:grpSpPr>
            <p:sp>
              <p:nvSpPr>
                <p:cNvPr id="131" name="Rechthoek 13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2" name="Rechthoek 13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3" name="Rechthoek 13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4" name="Rechthoek 13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5" name="Rechthoek 13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6" name="Rechthoek 13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7" name="Rechthoek 13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8" name="Rechthoek 13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9" name="Rechthoek 13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Vrije vorm 14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19" name="Rechte verbindingslijn 118"/>
            <p:cNvCxnSpPr>
              <a:stCxn id="144" idx="2"/>
              <a:endCxn id="12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20" name="Rechte verbindingslijn 119"/>
            <p:cNvCxnSpPr>
              <a:endCxn id="16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2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2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23" name="Ovaal 12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2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25" name="Groep 124"/>
            <p:cNvGrpSpPr/>
            <p:nvPr/>
          </p:nvGrpSpPr>
          <p:grpSpPr>
            <a:xfrm>
              <a:off x="-2950232" y="816050"/>
              <a:ext cx="528695" cy="344202"/>
              <a:chOff x="-2880382" y="410556"/>
              <a:chExt cx="528695" cy="344202"/>
            </a:xfrm>
          </p:grpSpPr>
          <p:sp>
            <p:nvSpPr>
              <p:cNvPr id="127" name="Afgeronde rechthoek 12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28" name="Vrije vorm 12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2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Tree>
    <p:extLst>
      <p:ext uri="{BB962C8B-B14F-4D97-AF65-F5344CB8AC3E}">
        <p14:creationId xmlns:p14="http://schemas.microsoft.com/office/powerpoint/2010/main" val="380813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 Tekst + 10%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38" y="531341"/>
            <a:ext cx="9755661"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8" y="951113"/>
            <a:ext cx="9755661"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908886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90% TEKST +</a:t>
            </a:r>
            <a:r>
              <a:rPr lang="nl-NL" sz="2000" b="1" baseline="0" dirty="0">
                <a:solidFill>
                  <a:schemeClr val="accent1"/>
                </a:solidFill>
              </a:rPr>
              <a:t> 10%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sp>
        <p:nvSpPr>
          <p:cNvPr id="127" name="Tijdelijke aanduiding voor afbeelding 126"/>
          <p:cNvSpPr>
            <a:spLocks noGrp="1"/>
          </p:cNvSpPr>
          <p:nvPr>
            <p:ph type="pic" sz="quarter" idx="16" hasCustomPrompt="1"/>
          </p:nvPr>
        </p:nvSpPr>
        <p:spPr>
          <a:xfrm>
            <a:off x="10027733" y="0"/>
            <a:ext cx="2164267" cy="6858001"/>
          </a:xfrm>
          <a:custGeom>
            <a:avLst/>
            <a:gdLst>
              <a:gd name="connsiteX0" fmla="*/ 589845 w 2164267"/>
              <a:gd name="connsiteY0" fmla="*/ 0 h 6858001"/>
              <a:gd name="connsiteX1" fmla="*/ 2164267 w 2164267"/>
              <a:gd name="connsiteY1" fmla="*/ 0 h 6858001"/>
              <a:gd name="connsiteX2" fmla="*/ 2164267 w 2164267"/>
              <a:gd name="connsiteY2" fmla="*/ 6858001 h 6858001"/>
              <a:gd name="connsiteX3" fmla="*/ 0 w 2164267"/>
              <a:gd name="connsiteY3" fmla="*/ 6858001 h 6858001"/>
              <a:gd name="connsiteX4" fmla="*/ 656437 w 2164267"/>
              <a:gd name="connsiteY4" fmla="*/ 311632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67" h="6858001">
                <a:moveTo>
                  <a:pt x="589845" y="0"/>
                </a:moveTo>
                <a:lnTo>
                  <a:pt x="2164267" y="0"/>
                </a:lnTo>
                <a:lnTo>
                  <a:pt x="2164267" y="6858001"/>
                </a:lnTo>
                <a:lnTo>
                  <a:pt x="0" y="6858001"/>
                </a:lnTo>
                <a:cubicBezTo>
                  <a:pt x="0" y="3536156"/>
                  <a:pt x="1281917" y="3432349"/>
                  <a:pt x="656437" y="311632"/>
                </a:cubicBez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grpSp>
        <p:nvGrpSpPr>
          <p:cNvPr id="162" name="Instructie Afbeelding Invoegen"/>
          <p:cNvGrpSpPr/>
          <p:nvPr userDrawn="1"/>
        </p:nvGrpSpPr>
        <p:grpSpPr>
          <a:xfrm>
            <a:off x="12321772" y="-5444"/>
            <a:ext cx="2828936" cy="6868888"/>
            <a:chOff x="12346582" y="-5444"/>
            <a:chExt cx="2828936" cy="6868888"/>
          </a:xfrm>
        </p:grpSpPr>
        <p:grpSp>
          <p:nvGrpSpPr>
            <p:cNvPr id="163" name="bijsnijden"/>
            <p:cNvGrpSpPr/>
            <p:nvPr userDrawn="1"/>
          </p:nvGrpSpPr>
          <p:grpSpPr>
            <a:xfrm>
              <a:off x="12346582" y="5828002"/>
              <a:ext cx="779464" cy="828260"/>
              <a:chOff x="13143038" y="5655940"/>
              <a:chExt cx="779464" cy="828260"/>
            </a:xfrm>
          </p:grpSpPr>
          <p:grpSp>
            <p:nvGrpSpPr>
              <p:cNvPr id="181" name="Groep 180"/>
              <p:cNvGrpSpPr/>
              <p:nvPr userDrawn="1"/>
            </p:nvGrpSpPr>
            <p:grpSpPr>
              <a:xfrm>
                <a:off x="13284702" y="5655940"/>
                <a:ext cx="518384" cy="468745"/>
                <a:chOff x="13352037" y="5715656"/>
                <a:chExt cx="383714" cy="346970"/>
              </a:xfrm>
            </p:grpSpPr>
            <p:sp>
              <p:nvSpPr>
                <p:cNvPr id="184" name="Rechthoek 183"/>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5" name="Afbeelding 184"/>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6" name="L-vorm 185"/>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7" name="L-vorm 186"/>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2"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3" name="Rechthoekige driehoek 182"/>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4" name="Rechthoek 163"/>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7" name="Ovaal 166"/>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8" name="Ovaal 167"/>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9" name="Rechte verbindingslijn 168"/>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0" name="Rechte verbindingslijn 169"/>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1" name="Rechte verbindingslijn 170"/>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2"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4" name="Ovaal 173"/>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5" name="Rechte verbindingslijn 174"/>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6" name="Groep 175"/>
            <p:cNvGrpSpPr/>
            <p:nvPr/>
          </p:nvGrpSpPr>
          <p:grpSpPr>
            <a:xfrm>
              <a:off x="12483705" y="3495180"/>
              <a:ext cx="1114138" cy="297656"/>
              <a:chOff x="13560784" y="3471416"/>
              <a:chExt cx="1114138" cy="297656"/>
            </a:xfrm>
          </p:grpSpPr>
          <p:sp>
            <p:nvSpPr>
              <p:cNvPr id="177" name="Afgeronde rechthoek 176"/>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8" name="Tekstvak 177"/>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9" name="Rechte verbindingslijn 178"/>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Gelijkbenige driehoek 179"/>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
        <p:nvSpPr>
          <p:cNvPr id="188" name="Tijdelijke aanduiding voor dianummer 5"/>
          <p:cNvSpPr txBox="1">
            <a:spLocks/>
          </p:cNvSpPr>
          <p:nvPr userDrawn="1"/>
        </p:nvSpPr>
        <p:spPr>
          <a:xfrm>
            <a:off x="10806088" y="6404709"/>
            <a:ext cx="1019652" cy="365125"/>
          </a:xfrm>
          <a:prstGeom prst="rect">
            <a:avLst/>
          </a:prstGeom>
        </p:spPr>
        <p:txBody>
          <a:bodyPr vert="horz" lIns="91440" tIns="45720" rIns="0" bIns="45720" rtlCol="0" anchor="ctr"/>
          <a:lstStyle>
            <a:defPPr>
              <a:defRPr lang="nl-NL"/>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FBA41-AFD5-4B00-AC98-55F0A9A32C4E}" type="slidenum">
              <a:rPr lang="nl-NL" smtClean="0"/>
              <a:pPr/>
              <a:t>‹nr.›</a:t>
            </a:fld>
            <a:endParaRPr lang="nl-NL" dirty="0"/>
          </a:p>
        </p:txBody>
      </p:sp>
    </p:spTree>
    <p:extLst>
      <p:ext uri="{BB962C8B-B14F-4D97-AF65-F5344CB8AC3E}">
        <p14:creationId xmlns:p14="http://schemas.microsoft.com/office/powerpoint/2010/main" val="336058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Tekst + 25% Afbeeldin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5" hasCustomPrompt="1"/>
          </p:nvPr>
        </p:nvSpPr>
        <p:spPr>
          <a:xfrm>
            <a:off x="8269121" y="-1"/>
            <a:ext cx="3922881" cy="6858001"/>
          </a:xfrm>
          <a:custGeom>
            <a:avLst/>
            <a:gdLst>
              <a:gd name="connsiteX0" fmla="*/ 589845 w 5679107"/>
              <a:gd name="connsiteY0" fmla="*/ 0 h 6858000"/>
              <a:gd name="connsiteX1" fmla="*/ 3922881 w 5679107"/>
              <a:gd name="connsiteY1" fmla="*/ 0 h 6858000"/>
              <a:gd name="connsiteX2" fmla="*/ 3922881 w 5679107"/>
              <a:gd name="connsiteY2" fmla="*/ 6857999 h 6858000"/>
              <a:gd name="connsiteX3" fmla="*/ 5679107 w 5679107"/>
              <a:gd name="connsiteY3" fmla="*/ 6857999 h 6858000"/>
              <a:gd name="connsiteX4" fmla="*/ 5679107 w 5679107"/>
              <a:gd name="connsiteY4" fmla="*/ 6858000 h 6858000"/>
              <a:gd name="connsiteX5" fmla="*/ 0 w 5679107"/>
              <a:gd name="connsiteY5" fmla="*/ 6857999 h 6858000"/>
              <a:gd name="connsiteX6" fmla="*/ 656437 w 5679107"/>
              <a:gd name="connsiteY6" fmla="*/ 311632 h 6858000"/>
              <a:gd name="connsiteX0" fmla="*/ 589845 w 5679107"/>
              <a:gd name="connsiteY0" fmla="*/ 0 h 6857999"/>
              <a:gd name="connsiteX1" fmla="*/ 3922881 w 5679107"/>
              <a:gd name="connsiteY1" fmla="*/ 0 h 6857999"/>
              <a:gd name="connsiteX2" fmla="*/ 3922881 w 5679107"/>
              <a:gd name="connsiteY2" fmla="*/ 6857999 h 6857999"/>
              <a:gd name="connsiteX3" fmla="*/ 5679107 w 5679107"/>
              <a:gd name="connsiteY3" fmla="*/ 6857999 h 6857999"/>
              <a:gd name="connsiteX4" fmla="*/ 0 w 5679107"/>
              <a:gd name="connsiteY4" fmla="*/ 6857999 h 6857999"/>
              <a:gd name="connsiteX5" fmla="*/ 656437 w 5679107"/>
              <a:gd name="connsiteY5" fmla="*/ 311632 h 6857999"/>
              <a:gd name="connsiteX6" fmla="*/ 589845 w 5679107"/>
              <a:gd name="connsiteY6" fmla="*/ 0 h 6857999"/>
              <a:gd name="connsiteX0" fmla="*/ 589845 w 3922881"/>
              <a:gd name="connsiteY0" fmla="*/ 0 h 6857999"/>
              <a:gd name="connsiteX1" fmla="*/ 3922881 w 3922881"/>
              <a:gd name="connsiteY1" fmla="*/ 0 h 6857999"/>
              <a:gd name="connsiteX2" fmla="*/ 3922881 w 3922881"/>
              <a:gd name="connsiteY2" fmla="*/ 6857999 h 6857999"/>
              <a:gd name="connsiteX3" fmla="*/ 0 w 3922881"/>
              <a:gd name="connsiteY3" fmla="*/ 6857999 h 6857999"/>
              <a:gd name="connsiteX4" fmla="*/ 656437 w 3922881"/>
              <a:gd name="connsiteY4" fmla="*/ 311632 h 6857999"/>
              <a:gd name="connsiteX5" fmla="*/ 589845 w 3922881"/>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881" h="6857999">
                <a:moveTo>
                  <a:pt x="589845" y="0"/>
                </a:moveTo>
                <a:lnTo>
                  <a:pt x="3922881" y="0"/>
                </a:lnTo>
                <a:lnTo>
                  <a:pt x="3922881" y="6857999"/>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52000" anchor="ctr">
            <a:noAutofit/>
          </a:bodyPr>
          <a:lstStyle>
            <a:lvl1pPr algn="ctr">
              <a:lnSpc>
                <a:spcPct val="25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39" y="531341"/>
            <a:ext cx="80320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dirty="0"/>
          </a:p>
        </p:txBody>
      </p:sp>
      <p:sp>
        <p:nvSpPr>
          <p:cNvPr id="8" name="Tijdelijke aanduiding voor tekst 7"/>
          <p:cNvSpPr>
            <a:spLocks noGrp="1"/>
          </p:cNvSpPr>
          <p:nvPr>
            <p:ph type="body" sz="quarter" idx="13" hasCustomPrompt="1"/>
          </p:nvPr>
        </p:nvSpPr>
        <p:spPr>
          <a:xfrm>
            <a:off x="531339" y="951113"/>
            <a:ext cx="80320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3" y="1447800"/>
            <a:ext cx="7443179"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Rechthoek 1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75% TEKST +</a:t>
            </a:r>
            <a:r>
              <a:rPr lang="nl-NL" sz="2000" b="1" baseline="0" dirty="0">
                <a:solidFill>
                  <a:schemeClr val="accent1"/>
                </a:solidFill>
              </a:rPr>
              <a:t> 25% AFBEELDING</a:t>
            </a:r>
            <a:endParaRPr lang="nl-NL" sz="2000" b="1" dirty="0">
              <a:solidFill>
                <a:schemeClr val="accent1"/>
              </a:solidFill>
            </a:endParaRPr>
          </a:p>
        </p:txBody>
      </p:sp>
      <p:grpSp>
        <p:nvGrpSpPr>
          <p:cNvPr id="51" name="Instructie Tekst"/>
          <p:cNvGrpSpPr/>
          <p:nvPr userDrawn="1"/>
        </p:nvGrpSpPr>
        <p:grpSpPr>
          <a:xfrm>
            <a:off x="-2916113" y="0"/>
            <a:ext cx="2688057" cy="3772106"/>
            <a:chOff x="-2959433" y="-5444"/>
            <a:chExt cx="2688057" cy="3772106"/>
          </a:xfrm>
        </p:grpSpPr>
        <p:sp>
          <p:nvSpPr>
            <p:cNvPr id="52" name="Rechthoek 51"/>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53"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4" name="Ovaal 53"/>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55" name="Ovaal 54"/>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56" name="Ovaal 55"/>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57" name="Ovaal 56"/>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58"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59"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0"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1" name="Rechte verbindingslijn 60"/>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2" name="Rechte verbindingslijn 61"/>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63" name="Rechte verbindingslijn 62"/>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64" name="Groep 63"/>
            <p:cNvGrpSpPr/>
            <p:nvPr userDrawn="1"/>
          </p:nvGrpSpPr>
          <p:grpSpPr>
            <a:xfrm>
              <a:off x="-1948476" y="816741"/>
              <a:ext cx="409108" cy="427699"/>
              <a:chOff x="-1085063" y="758027"/>
              <a:chExt cx="633799" cy="622540"/>
            </a:xfrm>
          </p:grpSpPr>
          <p:sp>
            <p:nvSpPr>
              <p:cNvPr id="112" name="Afgeronde rechthoek 111"/>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13" name="Groep 112"/>
              <p:cNvGrpSpPr/>
              <p:nvPr userDrawn="1"/>
            </p:nvGrpSpPr>
            <p:grpSpPr>
              <a:xfrm>
                <a:off x="-977746" y="864082"/>
                <a:ext cx="419166" cy="410430"/>
                <a:chOff x="6366933" y="309013"/>
                <a:chExt cx="1901295" cy="1861668"/>
              </a:xfrm>
              <a:solidFill>
                <a:srgbClr val="000000"/>
              </a:solidFill>
            </p:grpSpPr>
            <p:sp>
              <p:nvSpPr>
                <p:cNvPr id="114" name="Rechthoek 113"/>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9" name="Rechthoek 118"/>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0" name="Rechthoek 119"/>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1" name="Rechthoek 120"/>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Vrije vorm 12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p:cNvGrpSpPr/>
            <p:nvPr/>
          </p:nvGrpSpPr>
          <p:grpSpPr>
            <a:xfrm>
              <a:off x="-2950232" y="1207835"/>
              <a:ext cx="532929" cy="509563"/>
              <a:chOff x="-2880382" y="802341"/>
              <a:chExt cx="532929" cy="509563"/>
            </a:xfrm>
          </p:grpSpPr>
          <p:sp>
            <p:nvSpPr>
              <p:cNvPr id="90" name="Rechthoek 89"/>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Groep 92"/>
              <p:cNvGrpSpPr/>
              <p:nvPr/>
            </p:nvGrpSpPr>
            <p:grpSpPr>
              <a:xfrm>
                <a:off x="-2802433" y="1123442"/>
                <a:ext cx="132915" cy="104889"/>
                <a:chOff x="-2796392" y="1123442"/>
                <a:chExt cx="120832" cy="104889"/>
              </a:xfrm>
            </p:grpSpPr>
            <p:sp>
              <p:nvSpPr>
                <p:cNvPr id="107" name="Rechthoek 10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9" name="Rechthoek 10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4" name="Groep 93"/>
              <p:cNvGrpSpPr/>
              <p:nvPr/>
            </p:nvGrpSpPr>
            <p:grpSpPr>
              <a:xfrm>
                <a:off x="-2575435" y="1123442"/>
                <a:ext cx="133931" cy="104889"/>
                <a:chOff x="-2556734" y="1123442"/>
                <a:chExt cx="147324" cy="104889"/>
              </a:xfrm>
            </p:grpSpPr>
            <p:grpSp>
              <p:nvGrpSpPr>
                <p:cNvPr id="95" name="Groep 94"/>
                <p:cNvGrpSpPr/>
                <p:nvPr/>
              </p:nvGrpSpPr>
              <p:grpSpPr>
                <a:xfrm>
                  <a:off x="-2556734" y="1123442"/>
                  <a:ext cx="68206" cy="104889"/>
                  <a:chOff x="-2796392" y="1123442"/>
                  <a:chExt cx="120832" cy="104889"/>
                </a:xfrm>
              </p:grpSpPr>
              <p:sp>
                <p:nvSpPr>
                  <p:cNvPr id="102" name="Rechthoek 101"/>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3" name="Rechthoek 102"/>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4" name="Rechthoek 103"/>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96" name="Groep 95"/>
                <p:cNvGrpSpPr/>
                <p:nvPr/>
              </p:nvGrpSpPr>
              <p:grpSpPr>
                <a:xfrm>
                  <a:off x="-2477616" y="1123442"/>
                  <a:ext cx="68206" cy="104889"/>
                  <a:chOff x="-2796392" y="1123442"/>
                  <a:chExt cx="120832" cy="104889"/>
                </a:xfrm>
              </p:grpSpPr>
              <p:sp>
                <p:nvSpPr>
                  <p:cNvPr id="97" name="Rechthoek 96"/>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8" name="Rechthoek 97"/>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9" name="Rechthoek 98"/>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0" name="Rechthoek 99"/>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1" name="Rechthoek 100"/>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66" name="Groep 65"/>
            <p:cNvGrpSpPr/>
            <p:nvPr userDrawn="1"/>
          </p:nvGrpSpPr>
          <p:grpSpPr>
            <a:xfrm>
              <a:off x="-1948476" y="1281164"/>
              <a:ext cx="413704" cy="427699"/>
              <a:chOff x="-1845083" y="758027"/>
              <a:chExt cx="633799" cy="622540"/>
            </a:xfrm>
          </p:grpSpPr>
          <p:sp>
            <p:nvSpPr>
              <p:cNvPr id="77" name="Afgeronde rechthoek 76"/>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78" name="Groep 77"/>
              <p:cNvGrpSpPr/>
              <p:nvPr userDrawn="1"/>
            </p:nvGrpSpPr>
            <p:grpSpPr>
              <a:xfrm>
                <a:off x="-1737766" y="864082"/>
                <a:ext cx="419166" cy="410430"/>
                <a:chOff x="3708400" y="309013"/>
                <a:chExt cx="1901295" cy="1861668"/>
              </a:xfrm>
              <a:solidFill>
                <a:srgbClr val="000000"/>
              </a:solidFill>
            </p:grpSpPr>
            <p:sp>
              <p:nvSpPr>
                <p:cNvPr id="79" name="Rechthoek 78"/>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0" name="Rechthoek 79"/>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1" name="Rechthoek 80"/>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2" name="Rechthoek 81"/>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3" name="Rechthoek 82"/>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4" name="Rechthoek 83"/>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5" name="Rechthoek 84"/>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6" name="Rechthoek 85"/>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Vrije vorm 88"/>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67" name="Rechte verbindingslijn 66"/>
            <p:cNvCxnSpPr>
              <a:stCxn id="92" idx="2"/>
              <a:endCxn id="77"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68" name="Rechte verbindingslijn 67"/>
            <p:cNvCxnSpPr>
              <a:endCxn id="112"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69"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0"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1" name="Ovaal 70"/>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2"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73" name="Groep 72"/>
            <p:cNvGrpSpPr/>
            <p:nvPr/>
          </p:nvGrpSpPr>
          <p:grpSpPr>
            <a:xfrm>
              <a:off x="-2950232" y="816050"/>
              <a:ext cx="528695" cy="344202"/>
              <a:chOff x="-2880382" y="410556"/>
              <a:chExt cx="528695" cy="344202"/>
            </a:xfrm>
          </p:grpSpPr>
          <p:sp>
            <p:nvSpPr>
              <p:cNvPr id="75" name="Afgeronde rechthoek 74"/>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76" name="Vrije vorm 75"/>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74"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25" name="Instructie Afbeelding Invoegen"/>
          <p:cNvGrpSpPr/>
          <p:nvPr userDrawn="1"/>
        </p:nvGrpSpPr>
        <p:grpSpPr>
          <a:xfrm>
            <a:off x="12321772" y="-5444"/>
            <a:ext cx="2828936" cy="6868888"/>
            <a:chOff x="12346582" y="-5444"/>
            <a:chExt cx="2828936" cy="6868888"/>
          </a:xfrm>
        </p:grpSpPr>
        <p:grpSp>
          <p:nvGrpSpPr>
            <p:cNvPr id="126" name="bijsnijden"/>
            <p:cNvGrpSpPr/>
            <p:nvPr userDrawn="1"/>
          </p:nvGrpSpPr>
          <p:grpSpPr>
            <a:xfrm>
              <a:off x="12346582" y="5828002"/>
              <a:ext cx="779464" cy="828260"/>
              <a:chOff x="13143038" y="5655940"/>
              <a:chExt cx="779464" cy="828260"/>
            </a:xfrm>
          </p:grpSpPr>
          <p:grpSp>
            <p:nvGrpSpPr>
              <p:cNvPr id="178" name="Groep 177"/>
              <p:cNvGrpSpPr/>
              <p:nvPr userDrawn="1"/>
            </p:nvGrpSpPr>
            <p:grpSpPr>
              <a:xfrm>
                <a:off x="13284702" y="5655940"/>
                <a:ext cx="518384" cy="468745"/>
                <a:chOff x="13352037" y="5715656"/>
                <a:chExt cx="383714" cy="346970"/>
              </a:xfrm>
            </p:grpSpPr>
            <p:sp>
              <p:nvSpPr>
                <p:cNvPr id="181" name="Rechthoek 180"/>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2" name="Afbeelding 181"/>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83" name="L-vorm 182"/>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84" name="L-vorm 183"/>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79"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0" name="Rechthoekige driehoek 179"/>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27" name="Rechthoek 126"/>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2"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63"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64" name="Ovaal 163"/>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65" name="Ovaal 164"/>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66" name="Rechte verbindingslijn 165"/>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67" name="Rechte verbindingslijn 166"/>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68" name="Rechte verbindingslijn 167"/>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69"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0"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1" name="Ovaal 170"/>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2" name="Rechte verbindingslijn 171"/>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73" name="Groep 172"/>
            <p:cNvGrpSpPr/>
            <p:nvPr/>
          </p:nvGrpSpPr>
          <p:grpSpPr>
            <a:xfrm>
              <a:off x="12483705" y="3495180"/>
              <a:ext cx="1114138" cy="297656"/>
              <a:chOff x="13560784" y="3471416"/>
              <a:chExt cx="1114138" cy="297656"/>
            </a:xfrm>
          </p:grpSpPr>
          <p:sp>
            <p:nvSpPr>
              <p:cNvPr id="174" name="Afgeronde rechthoek 173"/>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5" name="Tekstvak 174"/>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76" name="Rechte verbindingslijn 175"/>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Gelijkbenige driehoek 176"/>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1562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 Tekst + 50% Afbeelding">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6512893" y="0"/>
            <a:ext cx="5679107" cy="6858000"/>
          </a:xfrm>
          <a:custGeom>
            <a:avLst/>
            <a:gdLst>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0 w 5760000"/>
              <a:gd name="connsiteY4" fmla="*/ 6857999 h 6858000"/>
              <a:gd name="connsiteX5" fmla="*/ 80893 w 5760000"/>
              <a:gd name="connsiteY5" fmla="*/ 6857999 h 6858000"/>
              <a:gd name="connsiteX6" fmla="*/ 737330 w 5760000"/>
              <a:gd name="connsiteY6" fmla="*/ 311632 h 6858000"/>
              <a:gd name="connsiteX0" fmla="*/ 670738 w 5760000"/>
              <a:gd name="connsiteY0" fmla="*/ 0 h 6858000"/>
              <a:gd name="connsiteX1" fmla="*/ 5760000 w 5760000"/>
              <a:gd name="connsiteY1" fmla="*/ 0 h 6858000"/>
              <a:gd name="connsiteX2" fmla="*/ 5760000 w 5760000"/>
              <a:gd name="connsiteY2" fmla="*/ 6858000 h 6858000"/>
              <a:gd name="connsiteX3" fmla="*/ 0 w 5760000"/>
              <a:gd name="connsiteY3" fmla="*/ 6858000 h 6858000"/>
              <a:gd name="connsiteX4" fmla="*/ 80893 w 5760000"/>
              <a:gd name="connsiteY4" fmla="*/ 6857999 h 6858000"/>
              <a:gd name="connsiteX5" fmla="*/ 737330 w 5760000"/>
              <a:gd name="connsiteY5" fmla="*/ 311632 h 6858000"/>
              <a:gd name="connsiteX6" fmla="*/ 670738 w 5760000"/>
              <a:gd name="connsiteY6" fmla="*/ 0 h 6858000"/>
              <a:gd name="connsiteX0" fmla="*/ 589845 w 5679107"/>
              <a:gd name="connsiteY0" fmla="*/ 0 h 6858000"/>
              <a:gd name="connsiteX1" fmla="*/ 5679107 w 5679107"/>
              <a:gd name="connsiteY1" fmla="*/ 0 h 6858000"/>
              <a:gd name="connsiteX2" fmla="*/ 5679107 w 5679107"/>
              <a:gd name="connsiteY2" fmla="*/ 6858000 h 6858000"/>
              <a:gd name="connsiteX3" fmla="*/ 0 w 5679107"/>
              <a:gd name="connsiteY3" fmla="*/ 6857999 h 6858000"/>
              <a:gd name="connsiteX4" fmla="*/ 656437 w 5679107"/>
              <a:gd name="connsiteY4" fmla="*/ 311632 h 6858000"/>
              <a:gd name="connsiteX5" fmla="*/ 589845 w 5679107"/>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9107" h="6858000">
                <a:moveTo>
                  <a:pt x="589845" y="0"/>
                </a:moveTo>
                <a:lnTo>
                  <a:pt x="5679107" y="0"/>
                </a:lnTo>
                <a:lnTo>
                  <a:pt x="5679107"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16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2" name="Titel 1"/>
          <p:cNvSpPr>
            <a:spLocks noGrp="1"/>
          </p:cNvSpPr>
          <p:nvPr>
            <p:ph type="title" hasCustomPrompt="1"/>
          </p:nvPr>
        </p:nvSpPr>
        <p:spPr>
          <a:xfrm>
            <a:off x="531340" y="531341"/>
            <a:ext cx="6203289"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Tijdelijke aanduiding voor tekst 7"/>
          <p:cNvSpPr>
            <a:spLocks noGrp="1"/>
          </p:cNvSpPr>
          <p:nvPr>
            <p:ph type="body" sz="quarter" idx="13" hasCustomPrompt="1"/>
          </p:nvPr>
        </p:nvSpPr>
        <p:spPr>
          <a:xfrm>
            <a:off x="531340" y="951113"/>
            <a:ext cx="6203289"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5621636"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2" name="Rechthoek 21"/>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50% TEKST +</a:t>
            </a:r>
            <a:r>
              <a:rPr lang="nl-NL" sz="2000" b="1" baseline="0" dirty="0">
                <a:solidFill>
                  <a:schemeClr val="accent1"/>
                </a:solidFill>
              </a:rPr>
              <a:t> 50% AFBEELDING</a:t>
            </a:r>
            <a:endParaRPr lang="nl-NL" sz="2000" b="1" dirty="0">
              <a:solidFill>
                <a:schemeClr val="accent1"/>
              </a:solidFill>
            </a:endParaRPr>
          </a:p>
        </p:txBody>
      </p:sp>
      <p:grpSp>
        <p:nvGrpSpPr>
          <p:cNvPr id="58" name="Instructie Tekst"/>
          <p:cNvGrpSpPr/>
          <p:nvPr userDrawn="1"/>
        </p:nvGrpSpPr>
        <p:grpSpPr>
          <a:xfrm>
            <a:off x="-2916113" y="0"/>
            <a:ext cx="2688057" cy="3772106"/>
            <a:chOff x="-2959433" y="-5444"/>
            <a:chExt cx="2688057" cy="3772106"/>
          </a:xfrm>
        </p:grpSpPr>
        <p:sp>
          <p:nvSpPr>
            <p:cNvPr id="59" name="Rechthoek 58"/>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60"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1" name="Ovaal 60"/>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62" name="Ovaal 61"/>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63" name="Ovaal 62"/>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64" name="Ovaal 63"/>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65"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6"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67"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68" name="Rechte verbindingslijn 67"/>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69" name="Rechte verbindingslijn 68"/>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70" name="Rechte verbindingslijn 69"/>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71" name="Groep 70"/>
            <p:cNvGrpSpPr/>
            <p:nvPr userDrawn="1"/>
          </p:nvGrpSpPr>
          <p:grpSpPr>
            <a:xfrm>
              <a:off x="-1948476" y="816741"/>
              <a:ext cx="409108" cy="427699"/>
              <a:chOff x="-1085063" y="758027"/>
              <a:chExt cx="633799" cy="622540"/>
            </a:xfrm>
          </p:grpSpPr>
          <p:sp>
            <p:nvSpPr>
              <p:cNvPr id="119" name="Afgeronde rechthoek 118"/>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977746" y="864082"/>
                <a:ext cx="419166" cy="410430"/>
                <a:chOff x="6366933" y="309013"/>
                <a:chExt cx="1901295" cy="1861668"/>
              </a:xfrm>
              <a:solidFill>
                <a:srgbClr val="000000"/>
              </a:solidFill>
            </p:grpSpPr>
            <p:sp>
              <p:nvSpPr>
                <p:cNvPr id="121" name="Rechthoek 120"/>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72" name="Groep 71"/>
            <p:cNvGrpSpPr/>
            <p:nvPr/>
          </p:nvGrpSpPr>
          <p:grpSpPr>
            <a:xfrm>
              <a:off x="-2950232" y="1207835"/>
              <a:ext cx="532929" cy="509563"/>
              <a:chOff x="-2880382" y="802341"/>
              <a:chExt cx="532929" cy="509563"/>
            </a:xfrm>
          </p:grpSpPr>
          <p:sp>
            <p:nvSpPr>
              <p:cNvPr id="97" name="Rechthoek 96"/>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2802433" y="1123442"/>
                <a:ext cx="132915" cy="104889"/>
                <a:chOff x="-2796392" y="1123442"/>
                <a:chExt cx="120832" cy="104889"/>
              </a:xfrm>
            </p:grpSpPr>
            <p:sp>
              <p:nvSpPr>
                <p:cNvPr id="114" name="Rechthoek 11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5" name="Rechthoek 11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6" name="Rechthoek 11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7" name="Rechthoek 11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8" name="Rechthoek 11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1" name="Groep 100"/>
              <p:cNvGrpSpPr/>
              <p:nvPr/>
            </p:nvGrpSpPr>
            <p:grpSpPr>
              <a:xfrm>
                <a:off x="-2575435" y="1123442"/>
                <a:ext cx="133931" cy="104889"/>
                <a:chOff x="-2556734" y="1123442"/>
                <a:chExt cx="147324" cy="104889"/>
              </a:xfrm>
            </p:grpSpPr>
            <p:grpSp>
              <p:nvGrpSpPr>
                <p:cNvPr id="102" name="Groep 101"/>
                <p:cNvGrpSpPr/>
                <p:nvPr/>
              </p:nvGrpSpPr>
              <p:grpSpPr>
                <a:xfrm>
                  <a:off x="-2556734" y="1123442"/>
                  <a:ext cx="68206" cy="104889"/>
                  <a:chOff x="-2796392" y="1123442"/>
                  <a:chExt cx="120832" cy="104889"/>
                </a:xfrm>
              </p:grpSpPr>
              <p:sp>
                <p:nvSpPr>
                  <p:cNvPr id="109" name="Rechthoek 10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0" name="Rechthoek 10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1" name="Rechthoek 11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2" name="Rechthoek 11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13" name="Rechthoek 11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03" name="Groep 102"/>
                <p:cNvGrpSpPr/>
                <p:nvPr/>
              </p:nvGrpSpPr>
              <p:grpSpPr>
                <a:xfrm>
                  <a:off x="-2477616" y="1123442"/>
                  <a:ext cx="68206" cy="104889"/>
                  <a:chOff x="-2796392" y="1123442"/>
                  <a:chExt cx="120832" cy="104889"/>
                </a:xfrm>
              </p:grpSpPr>
              <p:sp>
                <p:nvSpPr>
                  <p:cNvPr id="104" name="Rechthoek 10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5" name="Rechthoek 10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6" name="Rechthoek 10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7" name="Rechthoek 10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08" name="Rechthoek 10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73" name="Groep 72"/>
            <p:cNvGrpSpPr/>
            <p:nvPr userDrawn="1"/>
          </p:nvGrpSpPr>
          <p:grpSpPr>
            <a:xfrm>
              <a:off x="-1948476" y="1281164"/>
              <a:ext cx="413704" cy="427699"/>
              <a:chOff x="-1845083" y="758027"/>
              <a:chExt cx="633799" cy="622540"/>
            </a:xfrm>
          </p:grpSpPr>
          <p:sp>
            <p:nvSpPr>
              <p:cNvPr id="84" name="Afgeronde rechthoek 83"/>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85" name="Groep 84"/>
              <p:cNvGrpSpPr/>
              <p:nvPr userDrawn="1"/>
            </p:nvGrpSpPr>
            <p:grpSpPr>
              <a:xfrm>
                <a:off x="-1737766" y="864082"/>
                <a:ext cx="419166" cy="410430"/>
                <a:chOff x="3708400" y="309013"/>
                <a:chExt cx="1901295" cy="1861668"/>
              </a:xfrm>
              <a:solidFill>
                <a:srgbClr val="000000"/>
              </a:solidFill>
            </p:grpSpPr>
            <p:sp>
              <p:nvSpPr>
                <p:cNvPr id="86" name="Rechthoek 85"/>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7" name="Rechthoek 86"/>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8" name="Rechthoek 87"/>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89" name="Rechthoek 88"/>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0" name="Rechthoek 89"/>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1" name="Rechthoek 90"/>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2" name="Rechthoek 91"/>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3" name="Rechthoek 92"/>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4" name="Rechthoek 93"/>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5" name="Rechthoek 94"/>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96" name="Vrije vorm 95"/>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74" name="Rechte verbindingslijn 73"/>
            <p:cNvCxnSpPr>
              <a:stCxn id="99" idx="2"/>
              <a:endCxn id="84"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75" name="Rechte verbindingslijn 74"/>
            <p:cNvCxnSpPr>
              <a:endCxn id="119"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76"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77"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78" name="Ovaal 77"/>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79"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80" name="Groep 79"/>
            <p:cNvGrpSpPr/>
            <p:nvPr/>
          </p:nvGrpSpPr>
          <p:grpSpPr>
            <a:xfrm>
              <a:off x="-2950232" y="816050"/>
              <a:ext cx="528695" cy="344202"/>
              <a:chOff x="-2880382" y="410556"/>
              <a:chExt cx="528695" cy="344202"/>
            </a:xfrm>
          </p:grpSpPr>
          <p:sp>
            <p:nvSpPr>
              <p:cNvPr id="82" name="Afgeronde rechthoek 81"/>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3" name="Vrije vorm 82"/>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81"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32" name="Instructie Afbeelding Invoegen"/>
          <p:cNvGrpSpPr/>
          <p:nvPr userDrawn="1"/>
        </p:nvGrpSpPr>
        <p:grpSpPr>
          <a:xfrm>
            <a:off x="12321772" y="-5444"/>
            <a:ext cx="2828936" cy="6868888"/>
            <a:chOff x="12346582" y="-5444"/>
            <a:chExt cx="2828936" cy="6868888"/>
          </a:xfrm>
        </p:grpSpPr>
        <p:grpSp>
          <p:nvGrpSpPr>
            <p:cNvPr id="133" name="bijsnijden"/>
            <p:cNvGrpSpPr/>
            <p:nvPr userDrawn="1"/>
          </p:nvGrpSpPr>
          <p:grpSpPr>
            <a:xfrm>
              <a:off x="12346582" y="5828002"/>
              <a:ext cx="779464" cy="828260"/>
              <a:chOff x="13143038" y="5655940"/>
              <a:chExt cx="779464" cy="828260"/>
            </a:xfrm>
          </p:grpSpPr>
          <p:grpSp>
            <p:nvGrpSpPr>
              <p:cNvPr id="185" name="Groep 184"/>
              <p:cNvGrpSpPr/>
              <p:nvPr userDrawn="1"/>
            </p:nvGrpSpPr>
            <p:grpSpPr>
              <a:xfrm>
                <a:off x="13284702" y="5655940"/>
                <a:ext cx="518384" cy="468745"/>
                <a:chOff x="13352037" y="5715656"/>
                <a:chExt cx="383714" cy="346970"/>
              </a:xfrm>
            </p:grpSpPr>
            <p:sp>
              <p:nvSpPr>
                <p:cNvPr id="188" name="Rechthoek 187"/>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189" name="Afbeelding 18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190" name="L-vorm 189"/>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191" name="L-vorm 190"/>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86"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187" name="Rechthoekige driehoek 186"/>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168" name="Rechthoek 167"/>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169"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170"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171" name="Ovaal 170"/>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172" name="Ovaal 171"/>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173" name="Rechte verbindingslijn 172"/>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174" name="Rechte verbindingslijn 173"/>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175" name="Rechte verbindingslijn 174"/>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176"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177"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178" name="Ovaal 177"/>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179" name="Rechte verbindingslijn 178"/>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180" name="Groep 179"/>
            <p:cNvGrpSpPr/>
            <p:nvPr/>
          </p:nvGrpSpPr>
          <p:grpSpPr>
            <a:xfrm>
              <a:off x="12483705" y="3495180"/>
              <a:ext cx="1114138" cy="297656"/>
              <a:chOff x="13560784" y="3471416"/>
              <a:chExt cx="1114138" cy="297656"/>
            </a:xfrm>
          </p:grpSpPr>
          <p:sp>
            <p:nvSpPr>
              <p:cNvPr id="181" name="Afgeronde rechthoek 18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2" name="Tekstvak 1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183" name="Rechte verbindingslijn 18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Gelijkbenige driehoek 18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3670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ekst + 75 Afbeeld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1340" y="531341"/>
            <a:ext cx="3735860" cy="496565"/>
          </a:xfrm>
        </p:spPr>
        <p:txBody>
          <a:bodyPr/>
          <a:lstStyle/>
          <a:p>
            <a:r>
              <a:rPr lang="nl-NL" dirty="0"/>
              <a:t>Klik hier om een titel in te voegen</a:t>
            </a:r>
          </a:p>
        </p:txBody>
      </p:sp>
      <p:sp>
        <p:nvSpPr>
          <p:cNvPr id="8" name="Tijdelijke aanduiding voor tekst 7"/>
          <p:cNvSpPr>
            <a:spLocks noGrp="1"/>
          </p:cNvSpPr>
          <p:nvPr>
            <p:ph type="body" sz="quarter" idx="13" hasCustomPrompt="1"/>
          </p:nvPr>
        </p:nvSpPr>
        <p:spPr>
          <a:xfrm>
            <a:off x="531340" y="951113"/>
            <a:ext cx="3735860" cy="284560"/>
          </a:xfrm>
        </p:spPr>
        <p:txBody>
          <a:bodyPr>
            <a:noAutofit/>
          </a:bodyPr>
          <a:lstStyle>
            <a:lvl1pPr>
              <a:defRPr sz="1800" b="1">
                <a:solidFill>
                  <a:schemeClr val="accent2"/>
                </a:solidFill>
              </a:defRPr>
            </a:lvl1pPr>
          </a:lstStyle>
          <a:p>
            <a:pPr lvl="0"/>
            <a:r>
              <a:rPr lang="nl-NL" dirty="0"/>
              <a:t>Subtitel</a:t>
            </a:r>
          </a:p>
        </p:txBody>
      </p:sp>
      <p:sp>
        <p:nvSpPr>
          <p:cNvPr id="10" name="Tijdelijke aanduiding voor tekst 9"/>
          <p:cNvSpPr>
            <a:spLocks noGrp="1"/>
          </p:cNvSpPr>
          <p:nvPr>
            <p:ph type="body" sz="quarter" idx="14"/>
          </p:nvPr>
        </p:nvSpPr>
        <p:spPr>
          <a:xfrm>
            <a:off x="525164" y="1447800"/>
            <a:ext cx="3146950" cy="40644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afbeelding 13"/>
          <p:cNvSpPr>
            <a:spLocks noGrp="1"/>
          </p:cNvSpPr>
          <p:nvPr>
            <p:ph type="pic" sz="quarter" idx="15" hasCustomPrompt="1"/>
          </p:nvPr>
        </p:nvSpPr>
        <p:spPr>
          <a:xfrm>
            <a:off x="4040975" y="0"/>
            <a:ext cx="8151025" cy="6858002"/>
          </a:xfrm>
          <a:custGeom>
            <a:avLst/>
            <a:gdLst>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9264119 w 9264119"/>
              <a:gd name="connsiteY6" fmla="*/ 6858002 h 6858002"/>
              <a:gd name="connsiteX7" fmla="*/ 5679105 w 9264119"/>
              <a:gd name="connsiteY7" fmla="*/ 6858002 h 6858002"/>
              <a:gd name="connsiteX8" fmla="*/ 5679105 w 9264119"/>
              <a:gd name="connsiteY8" fmla="*/ 6858000 h 6858002"/>
              <a:gd name="connsiteX9" fmla="*/ 0 w 9264119"/>
              <a:gd name="connsiteY9" fmla="*/ 6857999 h 6858002"/>
              <a:gd name="connsiteX10" fmla="*/ 656437 w 9264119"/>
              <a:gd name="connsiteY10" fmla="*/ 311632 h 6858002"/>
              <a:gd name="connsiteX0" fmla="*/ 589845 w 9264119"/>
              <a:gd name="connsiteY0" fmla="*/ 0 h 6858002"/>
              <a:gd name="connsiteX1" fmla="*/ 5679107 w 9264119"/>
              <a:gd name="connsiteY1" fmla="*/ 0 h 6858002"/>
              <a:gd name="connsiteX2" fmla="*/ 5679107 w 9264119"/>
              <a:gd name="connsiteY2" fmla="*/ 1 h 6858002"/>
              <a:gd name="connsiteX3" fmla="*/ 8151025 w 9264119"/>
              <a:gd name="connsiteY3" fmla="*/ 1 h 6858002"/>
              <a:gd name="connsiteX4" fmla="*/ 8151025 w 9264119"/>
              <a:gd name="connsiteY4" fmla="*/ 6858000 h 6858002"/>
              <a:gd name="connsiteX5" fmla="*/ 9264119 w 9264119"/>
              <a:gd name="connsiteY5" fmla="*/ 6858000 h 6858002"/>
              <a:gd name="connsiteX6" fmla="*/ 5679105 w 9264119"/>
              <a:gd name="connsiteY6" fmla="*/ 6858002 h 6858002"/>
              <a:gd name="connsiteX7" fmla="*/ 5679105 w 9264119"/>
              <a:gd name="connsiteY7" fmla="*/ 6858000 h 6858002"/>
              <a:gd name="connsiteX8" fmla="*/ 0 w 9264119"/>
              <a:gd name="connsiteY8" fmla="*/ 6857999 h 6858002"/>
              <a:gd name="connsiteX9" fmla="*/ 656437 w 9264119"/>
              <a:gd name="connsiteY9" fmla="*/ 311632 h 6858002"/>
              <a:gd name="connsiteX10" fmla="*/ 589845 w 9264119"/>
              <a:gd name="connsiteY10" fmla="*/ 0 h 6858002"/>
              <a:gd name="connsiteX0" fmla="*/ 589845 w 8151025"/>
              <a:gd name="connsiteY0" fmla="*/ 0 h 6858002"/>
              <a:gd name="connsiteX1" fmla="*/ 5679107 w 8151025"/>
              <a:gd name="connsiteY1" fmla="*/ 0 h 6858002"/>
              <a:gd name="connsiteX2" fmla="*/ 5679107 w 8151025"/>
              <a:gd name="connsiteY2" fmla="*/ 1 h 6858002"/>
              <a:gd name="connsiteX3" fmla="*/ 8151025 w 8151025"/>
              <a:gd name="connsiteY3" fmla="*/ 1 h 6858002"/>
              <a:gd name="connsiteX4" fmla="*/ 8151025 w 8151025"/>
              <a:gd name="connsiteY4" fmla="*/ 6858000 h 6858002"/>
              <a:gd name="connsiteX5" fmla="*/ 5679105 w 8151025"/>
              <a:gd name="connsiteY5" fmla="*/ 6858002 h 6858002"/>
              <a:gd name="connsiteX6" fmla="*/ 5679105 w 8151025"/>
              <a:gd name="connsiteY6" fmla="*/ 6858000 h 6858002"/>
              <a:gd name="connsiteX7" fmla="*/ 0 w 8151025"/>
              <a:gd name="connsiteY7" fmla="*/ 6857999 h 6858002"/>
              <a:gd name="connsiteX8" fmla="*/ 656437 w 8151025"/>
              <a:gd name="connsiteY8" fmla="*/ 311632 h 6858002"/>
              <a:gd name="connsiteX9" fmla="*/ 589845 w 8151025"/>
              <a:gd name="connsiteY9" fmla="*/ 0 h 6858002"/>
              <a:gd name="connsiteX0" fmla="*/ 589845 w 8151025"/>
              <a:gd name="connsiteY0" fmla="*/ 0 h 6858002"/>
              <a:gd name="connsiteX1" fmla="*/ 5679107 w 8151025"/>
              <a:gd name="connsiteY1" fmla="*/ 0 h 6858002"/>
              <a:gd name="connsiteX2" fmla="*/ 8151025 w 8151025"/>
              <a:gd name="connsiteY2" fmla="*/ 1 h 6858002"/>
              <a:gd name="connsiteX3" fmla="*/ 8151025 w 8151025"/>
              <a:gd name="connsiteY3" fmla="*/ 6858000 h 6858002"/>
              <a:gd name="connsiteX4" fmla="*/ 5679105 w 8151025"/>
              <a:gd name="connsiteY4" fmla="*/ 6858002 h 6858002"/>
              <a:gd name="connsiteX5" fmla="*/ 5679105 w 8151025"/>
              <a:gd name="connsiteY5" fmla="*/ 6858000 h 6858002"/>
              <a:gd name="connsiteX6" fmla="*/ 0 w 8151025"/>
              <a:gd name="connsiteY6" fmla="*/ 6857999 h 6858002"/>
              <a:gd name="connsiteX7" fmla="*/ 656437 w 8151025"/>
              <a:gd name="connsiteY7" fmla="*/ 311632 h 6858002"/>
              <a:gd name="connsiteX8" fmla="*/ 589845 w 8151025"/>
              <a:gd name="connsiteY8" fmla="*/ 0 h 6858002"/>
              <a:gd name="connsiteX0" fmla="*/ 589845 w 8151025"/>
              <a:gd name="connsiteY0" fmla="*/ 0 h 6858002"/>
              <a:gd name="connsiteX1" fmla="*/ 8151025 w 8151025"/>
              <a:gd name="connsiteY1" fmla="*/ 1 h 6858002"/>
              <a:gd name="connsiteX2" fmla="*/ 8151025 w 8151025"/>
              <a:gd name="connsiteY2" fmla="*/ 6858000 h 6858002"/>
              <a:gd name="connsiteX3" fmla="*/ 5679105 w 8151025"/>
              <a:gd name="connsiteY3" fmla="*/ 6858002 h 6858002"/>
              <a:gd name="connsiteX4" fmla="*/ 5679105 w 8151025"/>
              <a:gd name="connsiteY4" fmla="*/ 6858000 h 6858002"/>
              <a:gd name="connsiteX5" fmla="*/ 0 w 8151025"/>
              <a:gd name="connsiteY5" fmla="*/ 6857999 h 6858002"/>
              <a:gd name="connsiteX6" fmla="*/ 656437 w 8151025"/>
              <a:gd name="connsiteY6" fmla="*/ 311632 h 6858002"/>
              <a:gd name="connsiteX7" fmla="*/ 589845 w 8151025"/>
              <a:gd name="connsiteY7"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1025" h="6858002">
                <a:moveTo>
                  <a:pt x="589845" y="0"/>
                </a:moveTo>
                <a:lnTo>
                  <a:pt x="8151025" y="1"/>
                </a:lnTo>
                <a:lnTo>
                  <a:pt x="8151025" y="6858000"/>
                </a:lnTo>
                <a:lnTo>
                  <a:pt x="5679105" y="6858002"/>
                </a:lnTo>
                <a:lnTo>
                  <a:pt x="5679105" y="6858000"/>
                </a:lnTo>
                <a:lnTo>
                  <a:pt x="0" y="6857999"/>
                </a:lnTo>
                <a:cubicBezTo>
                  <a:pt x="0" y="3536155"/>
                  <a:pt x="1281917" y="3432348"/>
                  <a:pt x="656437" y="311632"/>
                </a:cubicBezTo>
                <a:lnTo>
                  <a:pt x="589845" y="0"/>
                </a:lnTo>
                <a:close/>
              </a:path>
            </a:pathLst>
          </a:custGeom>
          <a:solidFill>
            <a:schemeClr val="bg1">
              <a:lumMod val="95000"/>
            </a:schemeClr>
          </a:solidFill>
        </p:spPr>
        <p:txBody>
          <a:bodyPr wrap="square" bIns="288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57" name="Rechthoek 56"/>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25% TEKST +</a:t>
            </a:r>
            <a:r>
              <a:rPr lang="nl-NL" sz="2000" b="1" baseline="0" dirty="0">
                <a:solidFill>
                  <a:schemeClr val="accent1"/>
                </a:solidFill>
              </a:rPr>
              <a:t> 75% AFBEELDING</a:t>
            </a:r>
            <a:endParaRPr lang="nl-NL" sz="2000" b="1" dirty="0">
              <a:solidFill>
                <a:schemeClr val="accent1"/>
              </a:solidFill>
            </a:endParaRPr>
          </a:p>
        </p:txBody>
      </p:sp>
      <p:grpSp>
        <p:nvGrpSpPr>
          <p:cNvPr id="93" name="Instructie Tekst"/>
          <p:cNvGrpSpPr/>
          <p:nvPr userDrawn="1"/>
        </p:nvGrpSpPr>
        <p:grpSpPr>
          <a:xfrm>
            <a:off x="-2916113" y="0"/>
            <a:ext cx="2688057" cy="3772106"/>
            <a:chOff x="-2959433" y="-5444"/>
            <a:chExt cx="2688057" cy="3772106"/>
          </a:xfrm>
        </p:grpSpPr>
        <p:sp>
          <p:nvSpPr>
            <p:cNvPr id="94" name="Rechthoek 93"/>
            <p:cNvSpPr/>
            <p:nvPr userDrawn="1"/>
          </p:nvSpPr>
          <p:spPr>
            <a:xfrm>
              <a:off x="-2959433" y="-5444"/>
              <a:ext cx="2572469" cy="28034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rPr>
                <a:t>TEKST NIVEAUS</a:t>
              </a:r>
            </a:p>
          </p:txBody>
        </p:sp>
        <p:sp>
          <p:nvSpPr>
            <p:cNvPr id="95" name="Textfield placeholder"/>
            <p:cNvSpPr txBox="1">
              <a:spLocks/>
            </p:cNvSpPr>
            <p:nvPr userDrawn="1"/>
          </p:nvSpPr>
          <p:spPr>
            <a:xfrm>
              <a:off x="-2587337" y="2675411"/>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8775" marR="0" lvl="2" indent="-176213" algn="l" defTabSz="914400" rtl="0" eaLnBrk="1" fontAlgn="auto" latinLnBrk="0" hangingPunct="1">
                <a:lnSpc>
                  <a:spcPct val="90000"/>
                </a:lnSpc>
                <a:spcBef>
                  <a:spcPts val="500"/>
                </a:spcBef>
                <a:spcAft>
                  <a:spcPts val="500"/>
                </a:spcAft>
                <a:buClr>
                  <a:schemeClr val="accent1"/>
                </a:buClr>
                <a:buSzPct val="100000"/>
                <a:buFont typeface="Wingdings" panose="05000000000000000000" pitchFamily="2" charset="2"/>
                <a:buChar char="§"/>
                <a:tabLst/>
                <a:defRPr/>
              </a:pPr>
              <a:r>
                <a:rPr lang="nl-NL" sz="1200" kern="1200" noProof="0" dirty="0">
                  <a:solidFill>
                    <a:schemeClr val="tx1"/>
                  </a:solidFill>
                  <a:latin typeface="+mn-lt"/>
                  <a:ea typeface="+mn-ea"/>
                  <a:cs typeface="+mn-cs"/>
                </a:rPr>
                <a:t>Sub </a:t>
              </a: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96" name="Ovaal 95"/>
            <p:cNvSpPr/>
            <p:nvPr userDrawn="1"/>
          </p:nvSpPr>
          <p:spPr>
            <a:xfrm>
              <a:off x="-2959433" y="196874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1</a:t>
              </a:r>
            </a:p>
          </p:txBody>
        </p:sp>
        <p:sp>
          <p:nvSpPr>
            <p:cNvPr id="97" name="Ovaal 96"/>
            <p:cNvSpPr/>
            <p:nvPr userDrawn="1"/>
          </p:nvSpPr>
          <p:spPr>
            <a:xfrm>
              <a:off x="-2959433" y="232207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2</a:t>
              </a:r>
            </a:p>
          </p:txBody>
        </p:sp>
        <p:sp>
          <p:nvSpPr>
            <p:cNvPr id="98" name="Ovaal 97"/>
            <p:cNvSpPr/>
            <p:nvPr userDrawn="1"/>
          </p:nvSpPr>
          <p:spPr>
            <a:xfrm>
              <a:off x="-2959433" y="267541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3</a:t>
              </a:r>
            </a:p>
          </p:txBody>
        </p:sp>
        <p:sp>
          <p:nvSpPr>
            <p:cNvPr id="99" name="Ovaal 98"/>
            <p:cNvSpPr/>
            <p:nvPr userDrawn="1"/>
          </p:nvSpPr>
          <p:spPr>
            <a:xfrm>
              <a:off x="-2959433" y="3028747"/>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4</a:t>
              </a:r>
            </a:p>
          </p:txBody>
        </p:sp>
        <p:sp>
          <p:nvSpPr>
            <p:cNvPr id="100" name="Textfield placeholder"/>
            <p:cNvSpPr txBox="1">
              <a:spLocks/>
            </p:cNvSpPr>
            <p:nvPr userDrawn="1"/>
          </p:nvSpPr>
          <p:spPr>
            <a:xfrm>
              <a:off x="-2571950" y="1966925"/>
              <a:ext cx="2163709"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900"/>
                </a:spcAft>
                <a:buClr>
                  <a:schemeClr val="tx2"/>
                </a:buClr>
                <a:buSzPct val="100000"/>
                <a:buFont typeface="Arial" panose="020B0604020202020204" pitchFamily="34" charset="0"/>
                <a:buNone/>
                <a:tabLst>
                  <a:tab pos="263525" algn="l"/>
                </a:tabLst>
                <a:defRPr/>
              </a:pPr>
              <a:r>
                <a:rPr lang="nl-NL" sz="1200" kern="1200" noProof="0" dirty="0">
                  <a:solidFill>
                    <a:schemeClr val="tx1"/>
                  </a:solidFill>
                  <a:latin typeface="+mn-lt"/>
                  <a:ea typeface="+mn-ea"/>
                  <a:cs typeface="+mn-cs"/>
                </a:rPr>
                <a:t>Platte tekst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1" name="Textfield placeholder"/>
            <p:cNvSpPr txBox="1">
              <a:spLocks/>
            </p:cNvSpPr>
            <p:nvPr userDrawn="1"/>
          </p:nvSpPr>
          <p:spPr>
            <a:xfrm>
              <a:off x="-2571950" y="232207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82563" marR="0" lvl="1" indent="-182563" algn="l" defTabSz="914400" rtl="0" eaLnBrk="1" fontAlgn="auto" latinLnBrk="0" hangingPunct="1">
                <a:lnSpc>
                  <a:spcPct val="90000"/>
                </a:lnSpc>
                <a:spcBef>
                  <a:spcPts val="800"/>
                </a:spcBef>
                <a:spcAft>
                  <a:spcPts val="900"/>
                </a:spcAft>
                <a:buClr>
                  <a:schemeClr val="accent1"/>
                </a:buClr>
                <a:buSzTx/>
                <a:buFont typeface="Wingdings" panose="05000000000000000000" pitchFamily="2" charset="2"/>
                <a:buChar char="§"/>
                <a:tabLst>
                  <a:tab pos="4394200" algn="l"/>
                </a:tabLst>
                <a:defRPr/>
              </a:pPr>
              <a:r>
                <a:rPr lang="nl-NL" sz="1200" kern="1200" noProof="0" dirty="0" err="1">
                  <a:solidFill>
                    <a:schemeClr val="tx1"/>
                  </a:solidFill>
                  <a:latin typeface="+mn-lt"/>
                  <a:ea typeface="+mn-ea"/>
                  <a:cs typeface="+mn-cs"/>
                </a:rPr>
                <a:t>Bullet</a:t>
              </a:r>
              <a:r>
                <a:rPr lang="nl-NL" sz="1200" kern="1200" noProof="0" dirty="0">
                  <a:solidFill>
                    <a:schemeClr val="tx1"/>
                  </a:solidFill>
                  <a:latin typeface="+mn-lt"/>
                  <a:ea typeface="+mn-ea"/>
                  <a:cs typeface="+mn-cs"/>
                </a:rPr>
                <a:t> (16 </a:t>
              </a:r>
              <a:r>
                <a:rPr lang="nl-NL" sz="1200" kern="1200" noProof="0" dirty="0" err="1">
                  <a:solidFill>
                    <a:schemeClr val="tx1"/>
                  </a:solidFill>
                  <a:latin typeface="+mn-lt"/>
                  <a:ea typeface="+mn-ea"/>
                  <a:cs typeface="+mn-cs"/>
                </a:rPr>
                <a:t>pt</a:t>
              </a:r>
              <a:r>
                <a:rPr lang="nl-NL" sz="1200" kern="1200" noProof="0" dirty="0">
                  <a:solidFill>
                    <a:schemeClr val="tx1"/>
                  </a:solidFill>
                  <a:latin typeface="+mn-lt"/>
                  <a:ea typeface="+mn-ea"/>
                  <a:cs typeface="+mn-cs"/>
                </a:rPr>
                <a:t>)</a:t>
              </a:r>
            </a:p>
          </p:txBody>
        </p:sp>
        <p:sp>
          <p:nvSpPr>
            <p:cNvPr id="102" name="Textfield placeholder"/>
            <p:cNvSpPr txBox="1">
              <a:spLocks/>
            </p:cNvSpPr>
            <p:nvPr userDrawn="1"/>
          </p:nvSpPr>
          <p:spPr>
            <a:xfrm>
              <a:off x="-2571950" y="3028747"/>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914400" rtl="0" eaLnBrk="1" fontAlgn="auto" latinLnBrk="0" hangingPunct="1">
                <a:lnSpc>
                  <a:spcPts val="1700"/>
                </a:lnSpc>
                <a:spcBef>
                  <a:spcPts val="600"/>
                </a:spcBef>
                <a:spcAft>
                  <a:spcPts val="600"/>
                </a:spcAft>
                <a:buClrTx/>
                <a:buSzTx/>
                <a:buFont typeface="Arial" panose="020B0604020202020204" pitchFamily="34" charset="0"/>
                <a:buNone/>
                <a:tabLst/>
                <a:defRPr/>
              </a:pPr>
              <a:r>
                <a:rPr lang="nl-NL" sz="1400" b="1" kern="1200" baseline="0" noProof="0" dirty="0">
                  <a:solidFill>
                    <a:schemeClr val="accent2"/>
                  </a:solidFill>
                  <a:latin typeface="+mn-lt"/>
                  <a:ea typeface="+mn-ea"/>
                  <a:cs typeface="+mn-cs"/>
                </a:rPr>
                <a:t>Kopje (18 </a:t>
              </a:r>
              <a:r>
                <a:rPr lang="nl-NL" sz="1400" b="1" kern="1200" baseline="0" noProof="0" dirty="0" err="1">
                  <a:solidFill>
                    <a:schemeClr val="accent2"/>
                  </a:solidFill>
                  <a:latin typeface="+mn-lt"/>
                  <a:ea typeface="+mn-ea"/>
                  <a:cs typeface="+mn-cs"/>
                </a:rPr>
                <a:t>pt</a:t>
              </a:r>
              <a:r>
                <a:rPr lang="nl-NL" sz="1400" b="1" kern="1200" baseline="0" noProof="0" dirty="0">
                  <a:solidFill>
                    <a:schemeClr val="accent2"/>
                  </a:solidFill>
                  <a:latin typeface="+mn-lt"/>
                  <a:ea typeface="+mn-ea"/>
                  <a:cs typeface="+mn-cs"/>
                </a:rPr>
                <a:t>.)</a:t>
              </a:r>
            </a:p>
          </p:txBody>
        </p:sp>
        <p:cxnSp>
          <p:nvCxnSpPr>
            <p:cNvPr id="103" name="Rechte verbindingslijn 102"/>
            <p:cNvCxnSpPr/>
            <p:nvPr userDrawn="1"/>
          </p:nvCxnSpPr>
          <p:spPr>
            <a:xfrm>
              <a:off x="-2959100" y="274900"/>
              <a:ext cx="2674470" cy="0"/>
            </a:xfrm>
            <a:prstGeom prst="line">
              <a:avLst/>
            </a:prstGeom>
            <a:noFill/>
            <a:ln w="9525" cap="flat" cmpd="sng" algn="ctr">
              <a:solidFill>
                <a:schemeClr val="accent1"/>
              </a:solidFill>
              <a:prstDash val="solid"/>
            </a:ln>
            <a:effectLst/>
          </p:spPr>
        </p:cxnSp>
        <p:cxnSp>
          <p:nvCxnSpPr>
            <p:cNvPr id="104" name="Rechte verbindingslijn 103"/>
            <p:cNvCxnSpPr/>
            <p:nvPr userDrawn="1"/>
          </p:nvCxnSpPr>
          <p:spPr>
            <a:xfrm>
              <a:off x="-2959100" y="1841989"/>
              <a:ext cx="2661379" cy="0"/>
            </a:xfrm>
            <a:prstGeom prst="line">
              <a:avLst/>
            </a:prstGeom>
            <a:noFill/>
            <a:ln w="9525" cap="flat" cmpd="sng" algn="ctr">
              <a:solidFill>
                <a:schemeClr val="accent1"/>
              </a:solidFill>
              <a:prstDash val="solid"/>
            </a:ln>
            <a:effectLst/>
          </p:spPr>
        </p:cxnSp>
        <p:cxnSp>
          <p:nvCxnSpPr>
            <p:cNvPr id="105" name="Rechte verbindingslijn 104"/>
            <p:cNvCxnSpPr/>
            <p:nvPr userDrawn="1"/>
          </p:nvCxnSpPr>
          <p:spPr>
            <a:xfrm>
              <a:off x="-2959100" y="3766662"/>
              <a:ext cx="2661379" cy="0"/>
            </a:xfrm>
            <a:prstGeom prst="line">
              <a:avLst/>
            </a:prstGeom>
            <a:noFill/>
            <a:ln w="9525" cap="flat" cmpd="sng" algn="ctr">
              <a:solidFill>
                <a:schemeClr val="accent1"/>
              </a:solidFill>
              <a:prstDash val="solid"/>
            </a:ln>
            <a:effectLst/>
          </p:spPr>
        </p:cxnSp>
        <p:grpSp>
          <p:nvGrpSpPr>
            <p:cNvPr id="106" name="Groep 105"/>
            <p:cNvGrpSpPr/>
            <p:nvPr userDrawn="1"/>
          </p:nvGrpSpPr>
          <p:grpSpPr>
            <a:xfrm>
              <a:off x="-1948476" y="816741"/>
              <a:ext cx="409108" cy="427699"/>
              <a:chOff x="-1085063" y="758027"/>
              <a:chExt cx="633799" cy="622540"/>
            </a:xfrm>
          </p:grpSpPr>
          <p:sp>
            <p:nvSpPr>
              <p:cNvPr id="154" name="Afgeronde rechthoek 153"/>
              <p:cNvSpPr/>
              <p:nvPr userDrawn="1"/>
            </p:nvSpPr>
            <p:spPr>
              <a:xfrm>
                <a:off x="-108506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55" name="Groep 154"/>
              <p:cNvGrpSpPr/>
              <p:nvPr userDrawn="1"/>
            </p:nvGrpSpPr>
            <p:grpSpPr>
              <a:xfrm>
                <a:off x="-977746" y="864082"/>
                <a:ext cx="419166" cy="410430"/>
                <a:chOff x="6366933" y="309013"/>
                <a:chExt cx="1901295" cy="1861668"/>
              </a:xfrm>
              <a:solidFill>
                <a:srgbClr val="000000"/>
              </a:solidFill>
            </p:grpSpPr>
            <p:sp>
              <p:nvSpPr>
                <p:cNvPr id="156" name="Rechthoek 155"/>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7" name="Rechthoek 156"/>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8" name="Rechthoek 157"/>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9" name="Rechthoek 158"/>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0" name="Rechthoek 159"/>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1" name="Rechthoek 160"/>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2" name="Rechthoek 161"/>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3" name="Rechthoek 162"/>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4" name="Rechthoek 163"/>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5" name="Rechthoek 164"/>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66" name="Vrije vorm 16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nvGrpSpPr>
            <p:cNvPr id="107" name="Groep 106"/>
            <p:cNvGrpSpPr/>
            <p:nvPr/>
          </p:nvGrpSpPr>
          <p:grpSpPr>
            <a:xfrm>
              <a:off x="-2950232" y="1207835"/>
              <a:ext cx="532929" cy="509563"/>
              <a:chOff x="-2880382" y="802341"/>
              <a:chExt cx="532929" cy="509563"/>
            </a:xfrm>
          </p:grpSpPr>
          <p:sp>
            <p:nvSpPr>
              <p:cNvPr id="132" name="Rechthoek 131"/>
              <p:cNvSpPr/>
              <p:nvPr/>
            </p:nvSpPr>
            <p:spPr>
              <a:xfrm>
                <a:off x="-2880382" y="802341"/>
                <a:ext cx="532929" cy="50956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pic>
            <p:nvPicPr>
              <p:cNvPr id="1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5852" y="822181"/>
                <a:ext cx="226442" cy="20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8026" y="822181"/>
                <a:ext cx="207168" cy="21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 name="Groep 134"/>
              <p:cNvGrpSpPr/>
              <p:nvPr/>
            </p:nvGrpSpPr>
            <p:grpSpPr>
              <a:xfrm>
                <a:off x="-2802433" y="1123442"/>
                <a:ext cx="132915" cy="104889"/>
                <a:chOff x="-2796392" y="1123442"/>
                <a:chExt cx="120832" cy="104889"/>
              </a:xfrm>
            </p:grpSpPr>
            <p:sp>
              <p:nvSpPr>
                <p:cNvPr id="149" name="Rechthoek 14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0" name="Rechthoek 14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1" name="Rechthoek 15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2" name="Rechthoek 15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53" name="Rechthoek 15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6" name="Groep 135"/>
              <p:cNvGrpSpPr/>
              <p:nvPr/>
            </p:nvGrpSpPr>
            <p:grpSpPr>
              <a:xfrm>
                <a:off x="-2575435" y="1123442"/>
                <a:ext cx="133931" cy="104889"/>
                <a:chOff x="-2556734" y="1123442"/>
                <a:chExt cx="147324" cy="104889"/>
              </a:xfrm>
            </p:grpSpPr>
            <p:grpSp>
              <p:nvGrpSpPr>
                <p:cNvPr id="137" name="Groep 136"/>
                <p:cNvGrpSpPr/>
                <p:nvPr/>
              </p:nvGrpSpPr>
              <p:grpSpPr>
                <a:xfrm>
                  <a:off x="-2556734" y="1123442"/>
                  <a:ext cx="68206" cy="104889"/>
                  <a:chOff x="-2796392" y="1123442"/>
                  <a:chExt cx="120832" cy="104889"/>
                </a:xfrm>
              </p:grpSpPr>
              <p:sp>
                <p:nvSpPr>
                  <p:cNvPr id="144" name="Rechthoek 143"/>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5" name="Rechthoek 144"/>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6" name="Rechthoek 145"/>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7" name="Rechthoek 146"/>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8" name="Rechthoek 147"/>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nvGrpSpPr>
                <p:cNvPr id="138" name="Groep 137"/>
                <p:cNvGrpSpPr/>
                <p:nvPr/>
              </p:nvGrpSpPr>
              <p:grpSpPr>
                <a:xfrm>
                  <a:off x="-2477616" y="1123442"/>
                  <a:ext cx="68206" cy="104889"/>
                  <a:chOff x="-2796392" y="1123442"/>
                  <a:chExt cx="120832" cy="104889"/>
                </a:xfrm>
              </p:grpSpPr>
              <p:sp>
                <p:nvSpPr>
                  <p:cNvPr id="139" name="Rechthoek 138"/>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0" name="Rechthoek 139"/>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1" name="Rechthoek 140"/>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2" name="Rechthoek 141"/>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43" name="Rechthoek 142"/>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grpSp>
        <p:grpSp>
          <p:nvGrpSpPr>
            <p:cNvPr id="108" name="Groep 107"/>
            <p:cNvGrpSpPr/>
            <p:nvPr userDrawn="1"/>
          </p:nvGrpSpPr>
          <p:grpSpPr>
            <a:xfrm>
              <a:off x="-1948476" y="1281164"/>
              <a:ext cx="413704" cy="427699"/>
              <a:chOff x="-1845083" y="758027"/>
              <a:chExt cx="633799" cy="622540"/>
            </a:xfrm>
          </p:grpSpPr>
          <p:sp>
            <p:nvSpPr>
              <p:cNvPr id="119" name="Afgeronde rechthoek 118"/>
              <p:cNvSpPr/>
              <p:nvPr userDrawn="1"/>
            </p:nvSpPr>
            <p:spPr>
              <a:xfrm>
                <a:off x="-1845083" y="758027"/>
                <a:ext cx="633799" cy="622540"/>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nvGrpSpPr>
              <p:cNvPr id="120" name="Groep 119"/>
              <p:cNvGrpSpPr/>
              <p:nvPr userDrawn="1"/>
            </p:nvGrpSpPr>
            <p:grpSpPr>
              <a:xfrm>
                <a:off x="-1737766" y="864082"/>
                <a:ext cx="419166" cy="410430"/>
                <a:chOff x="3708400" y="309013"/>
                <a:chExt cx="1901295" cy="1861668"/>
              </a:xfrm>
              <a:solidFill>
                <a:srgbClr val="000000"/>
              </a:solidFill>
            </p:grpSpPr>
            <p:sp>
              <p:nvSpPr>
                <p:cNvPr id="121" name="Rechthoek 120"/>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2" name="Rechthoek 121"/>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3" name="Rechthoek 122"/>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4" name="Rechthoek 123"/>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5" name="Rechthoek 124"/>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6" name="Rechthoek 125"/>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7" name="Rechthoek 126"/>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8" name="Rechthoek 127"/>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29" name="Rechthoek 128"/>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0" name="Rechthoek 129"/>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sp>
              <p:nvSpPr>
                <p:cNvPr id="131" name="Vrije vorm 13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EF291F"/>
                    </a:solidFill>
                    <a:effectLst/>
                    <a:uLnTx/>
                    <a:uFillTx/>
                    <a:latin typeface="Segoe UI Light" panose="020B0502040204020203" pitchFamily="34" charset="0"/>
                    <a:cs typeface="Segoe UI Light" panose="020B0502040204020203" pitchFamily="34" charset="0"/>
                  </a:endParaRPr>
                </a:p>
              </p:txBody>
            </p:sp>
          </p:grpSp>
        </p:grpSp>
        <p:cxnSp>
          <p:nvCxnSpPr>
            <p:cNvPr id="109" name="Rechte verbindingslijn 108"/>
            <p:cNvCxnSpPr>
              <a:stCxn id="134" idx="2"/>
              <a:endCxn id="119" idx="1"/>
            </p:cNvCxnSpPr>
            <p:nvPr userDrawn="1"/>
          </p:nvCxnSpPr>
          <p:spPr>
            <a:xfrm>
              <a:off x="-2814292" y="1441193"/>
              <a:ext cx="865816" cy="53821"/>
            </a:xfrm>
            <a:prstGeom prst="line">
              <a:avLst/>
            </a:prstGeom>
            <a:noFill/>
            <a:ln w="9525" cap="flat" cmpd="sng" algn="ctr">
              <a:solidFill>
                <a:schemeClr val="accent1"/>
              </a:solidFill>
              <a:prstDash val="solid"/>
              <a:headEnd type="oval"/>
            </a:ln>
            <a:effectLst/>
          </p:spPr>
        </p:cxnSp>
        <p:cxnSp>
          <p:nvCxnSpPr>
            <p:cNvPr id="110" name="Rechte verbindingslijn 109"/>
            <p:cNvCxnSpPr>
              <a:endCxn id="154" idx="1"/>
            </p:cNvCxnSpPr>
            <p:nvPr userDrawn="1"/>
          </p:nvCxnSpPr>
          <p:spPr>
            <a:xfrm flipV="1">
              <a:off x="-2453902" y="1030591"/>
              <a:ext cx="505426" cy="283623"/>
            </a:xfrm>
            <a:prstGeom prst="line">
              <a:avLst/>
            </a:prstGeom>
            <a:noFill/>
            <a:ln w="9525" cap="flat" cmpd="sng" algn="ctr">
              <a:solidFill>
                <a:schemeClr val="accent1"/>
              </a:solidFill>
              <a:prstDash val="solid"/>
              <a:headEnd type="oval"/>
            </a:ln>
            <a:effectLst/>
          </p:spPr>
        </p:cxnSp>
        <p:sp>
          <p:nvSpPr>
            <p:cNvPr id="111" name="Textfield placeholder"/>
            <p:cNvSpPr txBox="1">
              <a:spLocks/>
            </p:cNvSpPr>
            <p:nvPr userDrawn="1"/>
          </p:nvSpPr>
          <p:spPr>
            <a:xfrm>
              <a:off x="-1341598" y="816743"/>
              <a:ext cx="1056968"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omhoog</a:t>
              </a:r>
            </a:p>
          </p:txBody>
        </p:sp>
        <p:sp>
          <p:nvSpPr>
            <p:cNvPr id="112" name="Textfield placeholder"/>
            <p:cNvSpPr txBox="1">
              <a:spLocks/>
            </p:cNvSpPr>
            <p:nvPr userDrawn="1"/>
          </p:nvSpPr>
          <p:spPr>
            <a:xfrm>
              <a:off x="-1341599" y="1281164"/>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016" rtl="0" eaLnBrk="1" fontAlgn="auto" latinLnBrk="0" hangingPunct="1">
                <a:lnSpc>
                  <a:spcPts val="1800"/>
                </a:lnSpc>
                <a:spcBef>
                  <a:spcPts val="400"/>
                </a:spcBef>
                <a:spcAft>
                  <a:spcPts val="400"/>
                </a:spcAft>
                <a:buClrTx/>
                <a:buSzPct val="80000"/>
                <a:buFont typeface="Wingdings" pitchFamily="2" charset="2"/>
                <a:buNone/>
                <a:tabLst/>
                <a:defRPr/>
              </a:pPr>
              <a:r>
                <a:rPr kumimoji="0" lang="nl-NL" sz="12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Niveau omlaag</a:t>
              </a:r>
            </a:p>
          </p:txBody>
        </p:sp>
        <p:sp>
          <p:nvSpPr>
            <p:cNvPr id="113" name="Ovaal 112"/>
            <p:cNvSpPr/>
            <p:nvPr userDrawn="1"/>
          </p:nvSpPr>
          <p:spPr>
            <a:xfrm>
              <a:off x="-2959433" y="3382082"/>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5</a:t>
              </a:r>
            </a:p>
          </p:txBody>
        </p:sp>
        <p:sp>
          <p:nvSpPr>
            <p:cNvPr id="114" name="Textfield placeholder"/>
            <p:cNvSpPr txBox="1">
              <a:spLocks/>
            </p:cNvSpPr>
            <p:nvPr/>
          </p:nvSpPr>
          <p:spPr>
            <a:xfrm>
              <a:off x="-2571950" y="3382082"/>
              <a:ext cx="2163709"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lang="nl-NL" sz="1200" b="0" i="1" kern="1200" noProof="0" dirty="0">
                  <a:solidFill>
                    <a:schemeClr val="accent2"/>
                  </a:solidFill>
                  <a:latin typeface="+mn-lt"/>
                  <a:ea typeface="+mn-ea"/>
                  <a:cs typeface="+mn-cs"/>
                </a:rPr>
                <a:t>Cursief (16 </a:t>
              </a:r>
              <a:r>
                <a:rPr lang="nl-NL" sz="1200" b="0" i="1" kern="1200" noProof="0" dirty="0" err="1">
                  <a:solidFill>
                    <a:schemeClr val="accent2"/>
                  </a:solidFill>
                  <a:latin typeface="+mn-lt"/>
                  <a:ea typeface="+mn-ea"/>
                  <a:cs typeface="+mn-cs"/>
                </a:rPr>
                <a:t>pt</a:t>
              </a:r>
              <a:r>
                <a:rPr lang="nl-NL" sz="1200" b="0" i="1" kern="1200" noProof="0" dirty="0">
                  <a:solidFill>
                    <a:schemeClr val="accent2"/>
                  </a:solidFill>
                  <a:latin typeface="+mn-lt"/>
                  <a:ea typeface="+mn-ea"/>
                  <a:cs typeface="+mn-cs"/>
                </a:rPr>
                <a:t>.)</a:t>
              </a:r>
            </a:p>
          </p:txBody>
        </p:sp>
        <p:grpSp>
          <p:nvGrpSpPr>
            <p:cNvPr id="115" name="Groep 114"/>
            <p:cNvGrpSpPr/>
            <p:nvPr/>
          </p:nvGrpSpPr>
          <p:grpSpPr>
            <a:xfrm>
              <a:off x="-2950232" y="816050"/>
              <a:ext cx="528695" cy="344202"/>
              <a:chOff x="-2880382" y="410556"/>
              <a:chExt cx="528695" cy="344202"/>
            </a:xfrm>
          </p:grpSpPr>
          <p:sp>
            <p:nvSpPr>
              <p:cNvPr id="117" name="Afgeronde rechthoek 116"/>
              <p:cNvSpPr/>
              <p:nvPr/>
            </p:nvSpPr>
            <p:spPr>
              <a:xfrm>
                <a:off x="-2874214" y="410556"/>
                <a:ext cx="522527" cy="339183"/>
              </a:xfrm>
              <a:prstGeom prst="roundRect">
                <a:avLst>
                  <a:gd name="adj" fmla="val 7565"/>
                </a:avLst>
              </a:prstGeom>
              <a:gradFill>
                <a:gsLst>
                  <a:gs pos="0">
                    <a:srgbClr val="FFEC8F"/>
                  </a:gs>
                  <a:gs pos="100000">
                    <a:srgbClr val="FFFFFF"/>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118" name="Vrije vorm 117"/>
              <p:cNvSpPr/>
              <p:nvPr/>
            </p:nvSpPr>
            <p:spPr>
              <a:xfrm>
                <a:off x="-2880382" y="452699"/>
                <a:ext cx="528695" cy="302059"/>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FFFFFF">
                    <a:lumMod val="90000"/>
                  </a:srgbClr>
                </a:solidFill>
                <a:prstDash val="solid"/>
                <a:miter lim="800000"/>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mn-cs"/>
                  </a:rPr>
                  <a:t>Start</a:t>
                </a:r>
              </a:p>
            </p:txBody>
          </p:sp>
        </p:grpSp>
        <p:sp>
          <p:nvSpPr>
            <p:cNvPr id="116" name="Tekstvak 33"/>
            <p:cNvSpPr txBox="1"/>
            <p:nvPr userDrawn="1"/>
          </p:nvSpPr>
          <p:spPr>
            <a:xfrm>
              <a:off x="-2959433" y="372104"/>
              <a:ext cx="2679887" cy="453396"/>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Ga naar de tab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Start’ </a:t>
              </a:r>
              <a:r>
                <a:rPr kumimoji="0" lang="nl-NL" sz="1200" b="0"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en vind onderstaande knoppen onder </a:t>
              </a:r>
              <a:r>
                <a:rPr kumimoji="0" lang="nl-NL" sz="1200" b="1" i="0" u="none" strike="noStrike" kern="0" cap="none" spc="0" normalizeH="0" baseline="0" noProof="0" dirty="0">
                  <a:ln>
                    <a:noFill/>
                  </a:ln>
                  <a:effectLst/>
                  <a:uLnTx/>
                  <a:uFillTx/>
                  <a:latin typeface="Segoe UI Light" panose="020B0502040204020203" pitchFamily="34" charset="0"/>
                  <a:ea typeface="+mn-ea"/>
                  <a:cs typeface="Segoe UI Light" panose="020B0502040204020203" pitchFamily="34" charset="0"/>
                </a:rPr>
                <a:t>‘Alinea’</a:t>
              </a:r>
            </a:p>
          </p:txBody>
        </p:sp>
      </p:grpSp>
      <p:grpSp>
        <p:nvGrpSpPr>
          <p:cNvPr id="167" name="Instructie Afbeelding Invoegen"/>
          <p:cNvGrpSpPr/>
          <p:nvPr userDrawn="1"/>
        </p:nvGrpSpPr>
        <p:grpSpPr>
          <a:xfrm>
            <a:off x="12321772" y="-5444"/>
            <a:ext cx="2828936" cy="6868888"/>
            <a:chOff x="12346582" y="-5444"/>
            <a:chExt cx="2828936" cy="6868888"/>
          </a:xfrm>
        </p:grpSpPr>
        <p:grpSp>
          <p:nvGrpSpPr>
            <p:cNvPr id="168" name="bijsnijden"/>
            <p:cNvGrpSpPr/>
            <p:nvPr userDrawn="1"/>
          </p:nvGrpSpPr>
          <p:grpSpPr>
            <a:xfrm>
              <a:off x="12346582" y="5828002"/>
              <a:ext cx="779464" cy="828260"/>
              <a:chOff x="13143038" y="5655940"/>
              <a:chExt cx="779464" cy="828260"/>
            </a:xfrm>
          </p:grpSpPr>
          <p:grpSp>
            <p:nvGrpSpPr>
              <p:cNvPr id="220" name="Groep 219"/>
              <p:cNvGrpSpPr/>
              <p:nvPr userDrawn="1"/>
            </p:nvGrpSpPr>
            <p:grpSpPr>
              <a:xfrm>
                <a:off x="13284702" y="5655940"/>
                <a:ext cx="518384" cy="468745"/>
                <a:chOff x="13352037" y="5715656"/>
                <a:chExt cx="383714" cy="346970"/>
              </a:xfrm>
            </p:grpSpPr>
            <p:sp>
              <p:nvSpPr>
                <p:cNvPr id="223" name="Rechthoek 222"/>
                <p:cNvSpPr/>
                <p:nvPr userDrawn="1"/>
              </p:nvSpPr>
              <p:spPr>
                <a:xfrm>
                  <a:off x="13377881" y="5717160"/>
                  <a:ext cx="324866" cy="270269"/>
                </a:xfrm>
                <a:prstGeom prst="rect">
                  <a:avLst/>
                </a:prstGeom>
                <a:noFill/>
                <a:ln w="9525">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pic>
              <p:nvPicPr>
                <p:cNvPr id="224" name="Afbeelding 223"/>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13352037" y="5715656"/>
                  <a:ext cx="231884" cy="275611"/>
                </a:xfrm>
                <a:prstGeom prst="rect">
                  <a:avLst/>
                </a:prstGeom>
                <a:ln w="9525">
                  <a:solidFill>
                    <a:schemeClr val="bg1">
                      <a:lumMod val="50000"/>
                    </a:schemeClr>
                  </a:solidFill>
                </a:ln>
              </p:spPr>
            </p:pic>
            <p:sp>
              <p:nvSpPr>
                <p:cNvPr id="225" name="L-vorm 224"/>
                <p:cNvSpPr/>
                <p:nvPr userDrawn="1"/>
              </p:nvSpPr>
              <p:spPr>
                <a:xfrm rot="5400000">
                  <a:off x="13595231" y="5922107"/>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sp>
              <p:nvSpPr>
                <p:cNvPr id="226" name="L-vorm 225"/>
                <p:cNvSpPr/>
                <p:nvPr userDrawn="1"/>
              </p:nvSpPr>
              <p:spPr>
                <a:xfrm rot="5400000" flipH="1" flipV="1">
                  <a:off x="13571296" y="5896455"/>
                  <a:ext cx="129209" cy="151830"/>
                </a:xfrm>
                <a:prstGeom prst="corner">
                  <a:avLst>
                    <a:gd name="adj1" fmla="val 14726"/>
                    <a:gd name="adj2" fmla="val 147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21" name="Tekstvak 76"/>
              <p:cNvSpPr txBox="1"/>
              <p:nvPr userDrawn="1"/>
            </p:nvSpPr>
            <p:spPr>
              <a:xfrm>
                <a:off x="13143038" y="6165304"/>
                <a:ext cx="779464" cy="261610"/>
              </a:xfrm>
              <a:prstGeom prst="rect">
                <a:avLst/>
              </a:prstGeom>
              <a:noFill/>
            </p:spPr>
            <p:txBody>
              <a:bodyPr wrap="square" rtlCol="0" anchor="ctr">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1" i="0" u="none" strike="noStrike" kern="0" cap="none" spc="0" normalizeH="0" baseline="0" dirty="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rPr>
                  <a:t>Bijsnijden</a:t>
                </a:r>
              </a:p>
            </p:txBody>
          </p:sp>
          <p:sp>
            <p:nvSpPr>
              <p:cNvPr id="222" name="Rechthoekige driehoek 221"/>
              <p:cNvSpPr/>
              <p:nvPr userDrawn="1"/>
            </p:nvSpPr>
            <p:spPr>
              <a:xfrm rot="18900000">
                <a:off x="13499178" y="6417015"/>
                <a:ext cx="67185" cy="6718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spcBef>
                    <a:spcPts val="350"/>
                  </a:spcBef>
                  <a:spcAft>
                    <a:spcPts val="350"/>
                  </a:spcAft>
                </a:pPr>
                <a:endParaRPr lang="nl-NL" sz="1600" dirty="0">
                  <a:solidFill>
                    <a:schemeClr val="accent4"/>
                  </a:solidFill>
                  <a:latin typeface="Segoe UI Light" panose="020B0502040204020203" pitchFamily="34" charset="0"/>
                  <a:cs typeface="Segoe UI Light" panose="020B0502040204020203" pitchFamily="34" charset="0"/>
                </a:endParaRPr>
              </a:p>
            </p:txBody>
          </p:sp>
        </p:grpSp>
        <p:sp>
          <p:nvSpPr>
            <p:cNvPr id="203" name="Rechthoek 202"/>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accent2"/>
                  </a:solidFill>
                  <a:latin typeface="Segoe UI Light" panose="020B0502040204020203" pitchFamily="34" charset="0"/>
                  <a:cs typeface="Segoe UI Light" panose="020B0502040204020203" pitchFamily="34" charset="0"/>
                </a:rPr>
                <a:t>AFBEELDING INVOEGEN</a:t>
              </a:r>
            </a:p>
          </p:txBody>
        </p:sp>
        <p:sp>
          <p:nvSpPr>
            <p:cNvPr id="204"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205"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206" name="Ovaal 205"/>
            <p:cNvSpPr/>
            <p:nvPr/>
          </p:nvSpPr>
          <p:spPr>
            <a:xfrm>
              <a:off x="12483705" y="436334"/>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207" name="Ovaal 206"/>
            <p:cNvSpPr/>
            <p:nvPr/>
          </p:nvSpPr>
          <p:spPr>
            <a:xfrm>
              <a:off x="12488780" y="2543208"/>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208" name="Rechte verbindingslijn 207"/>
            <p:cNvCxnSpPr/>
            <p:nvPr/>
          </p:nvCxnSpPr>
          <p:spPr>
            <a:xfrm>
              <a:off x="12487778" y="283020"/>
              <a:ext cx="2675935" cy="0"/>
            </a:xfrm>
            <a:prstGeom prst="line">
              <a:avLst/>
            </a:prstGeom>
            <a:noFill/>
            <a:ln w="9525" cap="flat" cmpd="sng" algn="ctr">
              <a:solidFill>
                <a:schemeClr val="accent2"/>
              </a:solidFill>
              <a:prstDash val="solid"/>
            </a:ln>
            <a:effectLst/>
          </p:spPr>
        </p:cxnSp>
        <p:cxnSp>
          <p:nvCxnSpPr>
            <p:cNvPr id="209" name="Rechte verbindingslijn 208"/>
            <p:cNvCxnSpPr/>
            <p:nvPr/>
          </p:nvCxnSpPr>
          <p:spPr>
            <a:xfrm>
              <a:off x="12479311" y="2393251"/>
              <a:ext cx="2684402" cy="0"/>
            </a:xfrm>
            <a:prstGeom prst="line">
              <a:avLst/>
            </a:prstGeom>
            <a:noFill/>
            <a:ln w="9525" cap="flat" cmpd="sng" algn="ctr">
              <a:solidFill>
                <a:schemeClr val="accent2"/>
              </a:solidFill>
              <a:prstDash val="solid"/>
            </a:ln>
            <a:effectLst/>
          </p:spPr>
        </p:cxnSp>
        <p:cxnSp>
          <p:nvCxnSpPr>
            <p:cNvPr id="210" name="Rechte verbindingslijn 209"/>
            <p:cNvCxnSpPr/>
            <p:nvPr/>
          </p:nvCxnSpPr>
          <p:spPr>
            <a:xfrm>
              <a:off x="12470972" y="3968888"/>
              <a:ext cx="2692741" cy="0"/>
            </a:xfrm>
            <a:prstGeom prst="line">
              <a:avLst/>
            </a:prstGeom>
            <a:noFill/>
            <a:ln w="9525" cap="flat" cmpd="sng" algn="ctr">
              <a:solidFill>
                <a:schemeClr val="accent2"/>
              </a:solidFill>
              <a:prstDash val="solid"/>
            </a:ln>
            <a:effectLst/>
          </p:spPr>
        </p:cxnSp>
        <p:pic>
          <p:nvPicPr>
            <p:cNvPr id="211" name="Icoontje afbeeld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212"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Als u de afbeelding wilt schalen of verslepen, ga naar </a:t>
              </a:r>
              <a:r>
                <a:rPr lang="nl-NL" sz="1200" b="1" kern="0" dirty="0">
                  <a:latin typeface="Segoe UI Light" panose="020B0502040204020203" pitchFamily="34" charset="0"/>
                  <a:cs typeface="Segoe UI Light" panose="020B0502040204020203" pitchFamily="34" charset="0"/>
                </a:rPr>
                <a:t>‘Hulpmiddelen voor afbeeldingen’ </a:t>
              </a:r>
              <a:r>
                <a:rPr lang="nl-NL" sz="1200" kern="0" dirty="0">
                  <a:latin typeface="Segoe UI Light" panose="020B0502040204020203" pitchFamily="34" charset="0"/>
                  <a:cs typeface="Segoe UI Light" panose="020B0502040204020203" pitchFamily="34" charset="0"/>
                </a:rPr>
                <a:t>en klik op </a:t>
              </a:r>
              <a:r>
                <a:rPr lang="nl-NL" sz="1200" b="1" kern="0" dirty="0">
                  <a:latin typeface="Segoe UI Light" panose="020B0502040204020203" pitchFamily="34" charset="0"/>
                  <a:cs typeface="Segoe UI Light" panose="020B0502040204020203" pitchFamily="34" charset="0"/>
                </a:rPr>
                <a:t>‘Bijsnijden’.</a:t>
              </a:r>
            </a:p>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Met de witte bolletjes schaalt u de afbeelding, met de zwarte haakjes schaalt u het afbeeldingskader.</a:t>
              </a:r>
            </a:p>
          </p:txBody>
        </p:sp>
        <p:sp>
          <p:nvSpPr>
            <p:cNvPr id="213" name="Ovaal 212"/>
            <p:cNvSpPr/>
            <p:nvPr/>
          </p:nvSpPr>
          <p:spPr>
            <a:xfrm>
              <a:off x="12488779" y="4119303"/>
              <a:ext cx="359927" cy="359927"/>
            </a:xfrm>
            <a:prstGeom prst="ellipse">
              <a:avLst/>
            </a:prstGeom>
            <a:solidFill>
              <a:schemeClr val="accent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214" name="Rechte verbindingslijn 213"/>
            <p:cNvCxnSpPr/>
            <p:nvPr/>
          </p:nvCxnSpPr>
          <p:spPr>
            <a:xfrm>
              <a:off x="12470972" y="6863444"/>
              <a:ext cx="2704546" cy="0"/>
            </a:xfrm>
            <a:prstGeom prst="line">
              <a:avLst/>
            </a:prstGeom>
            <a:noFill/>
            <a:ln w="9525" cap="flat" cmpd="sng" algn="ctr">
              <a:solidFill>
                <a:schemeClr val="accent2"/>
              </a:solidFill>
              <a:prstDash val="solid"/>
            </a:ln>
            <a:effectLst/>
          </p:spPr>
        </p:cxnSp>
        <p:grpSp>
          <p:nvGrpSpPr>
            <p:cNvPr id="215" name="Groep 214"/>
            <p:cNvGrpSpPr/>
            <p:nvPr/>
          </p:nvGrpSpPr>
          <p:grpSpPr>
            <a:xfrm>
              <a:off x="12483705" y="3495180"/>
              <a:ext cx="1114138" cy="297656"/>
              <a:chOff x="13560784" y="3471416"/>
              <a:chExt cx="1114138" cy="297656"/>
            </a:xfrm>
          </p:grpSpPr>
          <p:sp>
            <p:nvSpPr>
              <p:cNvPr id="216" name="Afgeronde rechthoek 215"/>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7" name="Tekstvak 216"/>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t>Invoegen</a:t>
                </a:r>
              </a:p>
            </p:txBody>
          </p:sp>
          <p:cxnSp>
            <p:nvCxnSpPr>
              <p:cNvPr id="218" name="Rechte verbindingslijn 217"/>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Gelijkbenige driehoek 218"/>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grpSp>
      </p:grpSp>
    </p:spTree>
    <p:extLst>
      <p:ext uri="{BB962C8B-B14F-4D97-AF65-F5344CB8AC3E}">
        <p14:creationId xmlns:p14="http://schemas.microsoft.com/office/powerpoint/2010/main" val="28269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Afbeelding + Titel">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1942257 h 6858001"/>
              <a:gd name="connsiteX5" fmla="*/ 217289 w 12192001"/>
              <a:gd name="connsiteY5" fmla="*/ 1939671 h 6858001"/>
              <a:gd name="connsiteX6" fmla="*/ 12192000 w 12192001"/>
              <a:gd name="connsiteY6" fmla="*/ 40755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1942257"/>
                </a:lnTo>
                <a:lnTo>
                  <a:pt x="217289" y="1939671"/>
                </a:lnTo>
                <a:cubicBezTo>
                  <a:pt x="4208859" y="1834288"/>
                  <a:pt x="5805487" y="407554"/>
                  <a:pt x="12192000" y="407554"/>
                </a:cubicBezTo>
                <a:close/>
              </a:path>
            </a:pathLst>
          </a:custGeom>
          <a:solidFill>
            <a:schemeClr val="bg1">
              <a:lumMod val="95000"/>
            </a:schemeClr>
          </a:solidFill>
        </p:spPr>
        <p:txBody>
          <a:bodyPr wrap="square" bIns="324000" anchor="ctr">
            <a:noAutofit/>
          </a:bodyPr>
          <a:lstStyle>
            <a:lvl1pPr algn="ctr">
              <a:lnSpc>
                <a:spcPct val="300000"/>
              </a:lnSpc>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7" name="Titel 1"/>
          <p:cNvSpPr>
            <a:spLocks noGrp="1"/>
          </p:cNvSpPr>
          <p:nvPr>
            <p:ph type="title" hasCustomPrompt="1"/>
          </p:nvPr>
        </p:nvSpPr>
        <p:spPr>
          <a:xfrm>
            <a:off x="531340" y="531341"/>
            <a:ext cx="4809917" cy="496565"/>
          </a:xfrm>
        </p:spPr>
        <p:txBody>
          <a:bodyPr/>
          <a:lstStyle/>
          <a:p>
            <a:r>
              <a:rPr lang="nl-NL" dirty="0"/>
              <a:t>Klik hier om een titel in te voegen</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sp>
        <p:nvSpPr>
          <p:cNvPr id="8" name="Rechthoek 7"/>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  TITEL</a:t>
            </a:r>
          </a:p>
        </p:txBody>
      </p:sp>
      <p:grpSp>
        <p:nvGrpSpPr>
          <p:cNvPr id="46" name="Groep 45"/>
          <p:cNvGrpSpPr/>
          <p:nvPr userDrawn="1"/>
        </p:nvGrpSpPr>
        <p:grpSpPr>
          <a:xfrm>
            <a:off x="12446162" y="-5444"/>
            <a:ext cx="2704546" cy="6868888"/>
            <a:chOff x="12446162" y="-5444"/>
            <a:chExt cx="2704546" cy="6868888"/>
          </a:xfrm>
        </p:grpSpPr>
        <p:pic>
          <p:nvPicPr>
            <p:cNvPr id="47" name="Afbeelding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48" name="Instructie afbeelding B"/>
            <p:cNvGrpSpPr/>
            <p:nvPr userDrawn="1"/>
          </p:nvGrpSpPr>
          <p:grpSpPr>
            <a:xfrm>
              <a:off x="12446162" y="-5444"/>
              <a:ext cx="2704546" cy="6868888"/>
              <a:chOff x="12470972" y="-5444"/>
              <a:chExt cx="2704546" cy="6868888"/>
            </a:xfrm>
          </p:grpSpPr>
          <p:sp>
            <p:nvSpPr>
              <p:cNvPr id="64"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65"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66"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67"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68"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69"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70"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71"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72"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73"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74"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75"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76" name="Groep 127"/>
              <p:cNvGrpSpPr/>
              <p:nvPr/>
            </p:nvGrpSpPr>
            <p:grpSpPr>
              <a:xfrm>
                <a:off x="12483705" y="3495180"/>
                <a:ext cx="1114138" cy="297656"/>
                <a:chOff x="13560784" y="3471416"/>
                <a:chExt cx="1114138" cy="297656"/>
              </a:xfrm>
            </p:grpSpPr>
            <p:sp>
              <p:nvSpPr>
                <p:cNvPr id="77"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78"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79"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49" name="Groep 74"/>
            <p:cNvGrpSpPr/>
            <p:nvPr userDrawn="1"/>
          </p:nvGrpSpPr>
          <p:grpSpPr>
            <a:xfrm>
              <a:off x="13386896" y="6137670"/>
              <a:ext cx="1750842" cy="564707"/>
              <a:chOff x="13098875" y="6031678"/>
              <a:chExt cx="1969277" cy="635161"/>
            </a:xfrm>
          </p:grpSpPr>
          <p:sp>
            <p:nvSpPr>
              <p:cNvPr id="50"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1" name="Groep 76"/>
              <p:cNvGrpSpPr/>
              <p:nvPr/>
            </p:nvGrpSpPr>
            <p:grpSpPr>
              <a:xfrm>
                <a:off x="13098875" y="6031679"/>
                <a:ext cx="1969277" cy="542924"/>
                <a:chOff x="13164976" y="6054428"/>
                <a:chExt cx="1969277" cy="542924"/>
              </a:xfrm>
            </p:grpSpPr>
            <p:sp>
              <p:nvSpPr>
                <p:cNvPr id="54"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55" name="Groep 80"/>
                <p:cNvGrpSpPr/>
                <p:nvPr/>
              </p:nvGrpSpPr>
              <p:grpSpPr>
                <a:xfrm>
                  <a:off x="13214777" y="6112607"/>
                  <a:ext cx="145227" cy="129517"/>
                  <a:chOff x="12287399" y="5999447"/>
                  <a:chExt cx="194830" cy="173755"/>
                </a:xfrm>
              </p:grpSpPr>
              <p:sp>
                <p:nvSpPr>
                  <p:cNvPr id="58"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9"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0"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1"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2"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63"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56"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57"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52"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5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5981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Afbeelding 1">
    <p:spTree>
      <p:nvGrpSpPr>
        <p:cNvPr id="1" name=""/>
        <p:cNvGrpSpPr/>
        <p:nvPr/>
      </p:nvGrpSpPr>
      <p:grpSpPr>
        <a:xfrm>
          <a:off x="0" y="0"/>
          <a:ext cx="0" cy="0"/>
          <a:chOff x="0" y="0"/>
          <a:chExt cx="0" cy="0"/>
        </a:xfrm>
      </p:grpSpPr>
      <p:sp>
        <p:nvSpPr>
          <p:cNvPr id="19" name="Tijdelijke aanduiding voor afbeelding 18"/>
          <p:cNvSpPr>
            <a:spLocks noGrp="1"/>
          </p:cNvSpPr>
          <p:nvPr>
            <p:ph type="pic" sz="quarter" idx="15" hasCustomPrompt="1"/>
          </p:nvPr>
        </p:nvSpPr>
        <p:spPr>
          <a:xfrm>
            <a:off x="0" y="0"/>
            <a:ext cx="12192001" cy="6858001"/>
          </a:xfrm>
          <a:custGeom>
            <a:avLst/>
            <a:gdLst>
              <a:gd name="connsiteX0" fmla="*/ 1219200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 name="connsiteX4" fmla="*/ 0 w 12192001"/>
              <a:gd name="connsiteY4" fmla="*/ 407554 h 6858001"/>
              <a:gd name="connsiteX5" fmla="*/ 11974711 w 12192001"/>
              <a:gd name="connsiteY5" fmla="*/ 1939671 h 6858001"/>
              <a:gd name="connsiteX6" fmla="*/ 12192000 w 12192001"/>
              <a:gd name="connsiteY6" fmla="*/ 194225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58001">
                <a:moveTo>
                  <a:pt x="12192000" y="0"/>
                </a:moveTo>
                <a:lnTo>
                  <a:pt x="12192001" y="0"/>
                </a:lnTo>
                <a:lnTo>
                  <a:pt x="12192001" y="6858001"/>
                </a:lnTo>
                <a:lnTo>
                  <a:pt x="0" y="6858001"/>
                </a:lnTo>
                <a:lnTo>
                  <a:pt x="0" y="407554"/>
                </a:lnTo>
                <a:cubicBezTo>
                  <a:pt x="6386513" y="407554"/>
                  <a:pt x="7983141" y="1834288"/>
                  <a:pt x="11974711" y="1939671"/>
                </a:cubicBezTo>
                <a:lnTo>
                  <a:pt x="12192000" y="1942257"/>
                </a:lnTo>
                <a:close/>
              </a:path>
            </a:pathLst>
          </a:custGeom>
          <a:solidFill>
            <a:schemeClr val="bg1">
              <a:lumMod val="95000"/>
            </a:schemeClr>
          </a:solidFill>
        </p:spPr>
        <p:txBody>
          <a:bodyPr wrap="square" bIns="288000" anchor="ctr">
            <a:noAutofit/>
          </a:bodyPr>
          <a:lstStyle>
            <a:lvl1pPr marL="0" marR="0" indent="0" algn="ctr" defTabSz="914400" rtl="0" eaLnBrk="1" fontAlgn="auto" latinLnBrk="0" hangingPunct="1">
              <a:lnSpc>
                <a:spcPct val="300000"/>
              </a:lnSpc>
              <a:spcBef>
                <a:spcPts val="1000"/>
              </a:spcBef>
              <a:spcAft>
                <a:spcPts val="0"/>
              </a:spcAft>
              <a:buClrTx/>
              <a:buSzTx/>
              <a:buFont typeface="Arial" panose="020B0604020202020204" pitchFamily="34" charset="0"/>
              <a:buNone/>
              <a:tabLst/>
              <a:defRPr/>
            </a:lvl1pPr>
          </a:lstStyle>
          <a:p>
            <a:r>
              <a:rPr lang="nl-NL" dirty="0"/>
              <a:t>Klik hier op het icoon</a:t>
            </a:r>
            <a:br>
              <a:rPr lang="nl-NL" dirty="0"/>
            </a:br>
            <a:r>
              <a:rPr lang="nl-NL" dirty="0"/>
              <a:t>een afbeelding in te voegen</a:t>
            </a:r>
          </a:p>
        </p:txBody>
      </p:sp>
      <p:sp>
        <p:nvSpPr>
          <p:cNvPr id="13" name="Tijdelijke aanduiding voor tekst 7"/>
          <p:cNvSpPr>
            <a:spLocks noGrp="1"/>
          </p:cNvSpPr>
          <p:nvPr>
            <p:ph type="body" sz="quarter" idx="17" hasCustomPrompt="1"/>
          </p:nvPr>
        </p:nvSpPr>
        <p:spPr>
          <a:xfrm>
            <a:off x="522783" y="5777461"/>
            <a:ext cx="1162800" cy="712800"/>
          </a:xfrm>
          <a:blipFill>
            <a:blip r:embed="rId2" cstate="print">
              <a:extLst>
                <a:ext uri="{28A0092B-C50C-407E-A947-70E740481C1C}">
                  <a14:useLocalDpi xmlns:a14="http://schemas.microsoft.com/office/drawing/2010/main" val="0"/>
                </a:ext>
              </a:extLst>
            </a:blip>
            <a:stretch>
              <a:fillRect/>
            </a:stretch>
          </a:blipFill>
        </p:spPr>
        <p:txBody>
          <a:bodyPr>
            <a:noAutofit/>
          </a:bodyPr>
          <a:lstStyle>
            <a:lvl1pPr>
              <a:defRPr sz="900" b="0">
                <a:solidFill>
                  <a:schemeClr val="bg2"/>
                </a:solidFill>
              </a:defRPr>
            </a:lvl1pPr>
          </a:lstStyle>
          <a:p>
            <a:pPr lvl="0"/>
            <a:r>
              <a:rPr lang="nl-NL" dirty="0"/>
              <a:t>Logo</a:t>
            </a:r>
          </a:p>
        </p:txBody>
      </p:sp>
      <p:sp>
        <p:nvSpPr>
          <p:cNvPr id="20" name="Rechthoek 19"/>
          <p:cNvSpPr/>
          <p:nvPr userDrawn="1"/>
        </p:nvSpPr>
        <p:spPr>
          <a:xfrm>
            <a:off x="7692571" y="-446643"/>
            <a:ext cx="4499429" cy="372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nl-NL" sz="2000" b="1" dirty="0">
                <a:solidFill>
                  <a:schemeClr val="accent1"/>
                </a:solidFill>
              </a:rPr>
              <a:t>100% AFBEELDING +</a:t>
            </a:r>
            <a:r>
              <a:rPr lang="nl-NL" sz="2000" b="1" baseline="0" dirty="0">
                <a:solidFill>
                  <a:schemeClr val="accent1"/>
                </a:solidFill>
              </a:rPr>
              <a:t> TITEL 2</a:t>
            </a:r>
            <a:endParaRPr lang="nl-NL" sz="2000" b="1" dirty="0">
              <a:solidFill>
                <a:schemeClr val="accent1"/>
              </a:solidFill>
            </a:endParaRP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D5FBA41-AFD5-4B00-AC98-55F0A9A32C4E}" type="slidenum">
              <a:rPr lang="nl-NL" smtClean="0"/>
              <a:pPr/>
              <a:t>‹nr.›</a:t>
            </a:fld>
            <a:endParaRPr lang="nl-NL"/>
          </a:p>
        </p:txBody>
      </p:sp>
      <p:grpSp>
        <p:nvGrpSpPr>
          <p:cNvPr id="2" name="Groep 1"/>
          <p:cNvGrpSpPr/>
          <p:nvPr userDrawn="1"/>
        </p:nvGrpSpPr>
        <p:grpSpPr>
          <a:xfrm>
            <a:off x="12446162" y="-5444"/>
            <a:ext cx="2704546" cy="6868888"/>
            <a:chOff x="12446162" y="-5444"/>
            <a:chExt cx="2704546" cy="6868888"/>
          </a:xfrm>
        </p:grpSpPr>
        <p:pic>
          <p:nvPicPr>
            <p:cNvPr id="57" name="Afbeelding 5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9038" y="5217479"/>
              <a:ext cx="2371725" cy="1323975"/>
            </a:xfrm>
            <a:prstGeom prst="rect">
              <a:avLst/>
            </a:prstGeom>
          </p:spPr>
        </p:pic>
        <p:grpSp>
          <p:nvGrpSpPr>
            <p:cNvPr id="23" name="Instructie afbeelding B"/>
            <p:cNvGrpSpPr/>
            <p:nvPr userDrawn="1"/>
          </p:nvGrpSpPr>
          <p:grpSpPr>
            <a:xfrm>
              <a:off x="12446162" y="-5444"/>
              <a:ext cx="2704546" cy="6868888"/>
              <a:chOff x="12470972" y="-5444"/>
              <a:chExt cx="2704546" cy="6868888"/>
            </a:xfrm>
          </p:grpSpPr>
          <p:sp>
            <p:nvSpPr>
              <p:cNvPr id="40" name="Rechthoek 100"/>
              <p:cNvSpPr/>
              <p:nvPr/>
            </p:nvSpPr>
            <p:spPr>
              <a:xfrm>
                <a:off x="12483705" y="-5444"/>
                <a:ext cx="2677678" cy="288015"/>
              </a:xfrm>
              <a:prstGeom prst="rect">
                <a:avLst/>
              </a:prstGeom>
              <a:noFill/>
              <a:ln w="25400" cap="flat" cmpd="sng" algn="ctr">
                <a:noFill/>
                <a:prstDash val="solid"/>
              </a:ln>
              <a:effectLst/>
            </p:spPr>
            <p:txBody>
              <a:bodyPr lIns="0" tIns="0" rIns="0" bIns="0" rtlCol="0" anchor="t"/>
              <a:lstStyle/>
              <a:p>
                <a:pPr>
                  <a:lnSpc>
                    <a:spcPct val="80000"/>
                  </a:lnSpc>
                </a:pPr>
                <a:r>
                  <a:rPr lang="nl-NL" sz="1600" b="1" kern="0" dirty="0">
                    <a:solidFill>
                      <a:schemeClr val="tx2"/>
                    </a:solidFill>
                    <a:latin typeface="Segoe UI Light" panose="020B0502040204020203" pitchFamily="34" charset="0"/>
                    <a:cs typeface="Segoe UI Light" panose="020B0502040204020203" pitchFamily="34" charset="0"/>
                  </a:rPr>
                  <a:t>AFBEELDING INVOEGEN</a:t>
                </a:r>
              </a:p>
            </p:txBody>
          </p:sp>
          <p:sp>
            <p:nvSpPr>
              <p:cNvPr id="41" name="Tekstvak 33"/>
              <p:cNvSpPr txBox="1"/>
              <p:nvPr/>
            </p:nvSpPr>
            <p:spPr>
              <a:xfrm>
                <a:off x="12483705" y="865335"/>
                <a:ext cx="2584447" cy="73069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Indien nodig, verwijder de bestaande afbeelding. Klik op het pictogram om een afbeelding in te voegen</a:t>
                </a:r>
                <a:br>
                  <a:rPr lang="nl-NL" sz="1200" kern="0" dirty="0">
                    <a:latin typeface="Segoe UI Light" panose="020B0502040204020203" pitchFamily="34" charset="0"/>
                    <a:cs typeface="Segoe UI Light" panose="020B0502040204020203" pitchFamily="34" charset="0"/>
                  </a:rPr>
                </a:br>
                <a:r>
                  <a:rPr lang="nl-NL" sz="1200" kern="0" dirty="0">
                    <a:latin typeface="Segoe UI Light" panose="020B0502040204020203" pitchFamily="34" charset="0"/>
                    <a:cs typeface="Segoe UI Light" panose="020B0502040204020203" pitchFamily="34" charset="0"/>
                  </a:rPr>
                  <a:t>(zie onderstaand voorbeeld).</a:t>
                </a:r>
              </a:p>
            </p:txBody>
          </p:sp>
          <p:sp>
            <p:nvSpPr>
              <p:cNvPr id="42" name="Tekstvak 33"/>
              <p:cNvSpPr txBox="1"/>
              <p:nvPr/>
            </p:nvSpPr>
            <p:spPr>
              <a:xfrm>
                <a:off x="12479311" y="2969104"/>
                <a:ext cx="2592287" cy="44485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Selecteer de afbeelding die u wilt invoegen en klik op </a:t>
                </a:r>
                <a:r>
                  <a:rPr lang="nl-NL" sz="1200" b="1" kern="0" dirty="0">
                    <a:latin typeface="Segoe UI Light" panose="020B0502040204020203" pitchFamily="34" charset="0"/>
                    <a:cs typeface="Segoe UI Light" panose="020B0502040204020203" pitchFamily="34" charset="0"/>
                  </a:rPr>
                  <a:t>‘Invoegen’</a:t>
                </a:r>
              </a:p>
            </p:txBody>
          </p:sp>
          <p:sp>
            <p:nvSpPr>
              <p:cNvPr id="43" name="Ovaal 118"/>
              <p:cNvSpPr/>
              <p:nvPr/>
            </p:nvSpPr>
            <p:spPr>
              <a:xfrm>
                <a:off x="12483705" y="436334"/>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44" name="Ovaal 119"/>
              <p:cNvSpPr/>
              <p:nvPr/>
            </p:nvSpPr>
            <p:spPr>
              <a:xfrm>
                <a:off x="12488780" y="2543208"/>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45" name="Rechte verbindingslijn 120"/>
              <p:cNvCxnSpPr/>
              <p:nvPr/>
            </p:nvCxnSpPr>
            <p:spPr>
              <a:xfrm>
                <a:off x="12487778" y="283020"/>
                <a:ext cx="2675935" cy="0"/>
              </a:xfrm>
              <a:prstGeom prst="line">
                <a:avLst/>
              </a:prstGeom>
              <a:noFill/>
              <a:ln w="9525" cap="flat" cmpd="sng" algn="ctr">
                <a:solidFill>
                  <a:schemeClr val="tx2"/>
                </a:solidFill>
                <a:prstDash val="solid"/>
              </a:ln>
              <a:effectLst/>
            </p:spPr>
          </p:cxnSp>
          <p:cxnSp>
            <p:nvCxnSpPr>
              <p:cNvPr id="46" name="Rechte verbindingslijn 121"/>
              <p:cNvCxnSpPr/>
              <p:nvPr/>
            </p:nvCxnSpPr>
            <p:spPr>
              <a:xfrm>
                <a:off x="12479311" y="2393251"/>
                <a:ext cx="2684402" cy="0"/>
              </a:xfrm>
              <a:prstGeom prst="line">
                <a:avLst/>
              </a:prstGeom>
              <a:noFill/>
              <a:ln w="9525" cap="flat" cmpd="sng" algn="ctr">
                <a:solidFill>
                  <a:schemeClr val="tx2"/>
                </a:solidFill>
                <a:prstDash val="solid"/>
              </a:ln>
              <a:effectLst/>
            </p:spPr>
          </p:cxnSp>
          <p:cxnSp>
            <p:nvCxnSpPr>
              <p:cNvPr id="47" name="Rechte verbindingslijn 122"/>
              <p:cNvCxnSpPr/>
              <p:nvPr/>
            </p:nvCxnSpPr>
            <p:spPr>
              <a:xfrm>
                <a:off x="12470972" y="3968888"/>
                <a:ext cx="2692741" cy="0"/>
              </a:xfrm>
              <a:prstGeom prst="line">
                <a:avLst/>
              </a:prstGeom>
              <a:noFill/>
              <a:ln w="9525" cap="flat" cmpd="sng" algn="ctr">
                <a:solidFill>
                  <a:schemeClr val="tx2"/>
                </a:solidFill>
                <a:prstDash val="solid"/>
              </a:ln>
              <a:effectLst/>
            </p:spPr>
          </p:cxnSp>
          <p:pic>
            <p:nvPicPr>
              <p:cNvPr id="48" name="Icoontje afbeeldi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488780" y="1708839"/>
                <a:ext cx="521075" cy="521075"/>
              </a:xfrm>
              <a:prstGeom prst="rect">
                <a:avLst/>
              </a:prstGeom>
            </p:spPr>
          </p:pic>
          <p:sp>
            <p:nvSpPr>
              <p:cNvPr id="49" name="Tekstvak 33"/>
              <p:cNvSpPr txBox="1"/>
              <p:nvPr/>
            </p:nvSpPr>
            <p:spPr>
              <a:xfrm>
                <a:off x="12479311" y="4549393"/>
                <a:ext cx="2588841" cy="107187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dirty="0">
                    <a:latin typeface="Segoe UI Light" panose="020B0502040204020203" pitchFamily="34" charset="0"/>
                    <a:cs typeface="Segoe UI Light" panose="020B0502040204020203" pitchFamily="34" charset="0"/>
                  </a:rPr>
                  <a:t>Klik met de rechter muis knop op de miniatuurweergave van de dia en kies </a:t>
                </a:r>
                <a:r>
                  <a:rPr lang="nl-NL" sz="1200" b="1" kern="0" dirty="0">
                    <a:latin typeface="Segoe UI Light" panose="020B0502040204020203" pitchFamily="34" charset="0"/>
                    <a:cs typeface="Segoe UI Light" panose="020B0502040204020203" pitchFamily="34" charset="0"/>
                  </a:rPr>
                  <a:t>‘Dia herstellen’. </a:t>
                </a:r>
              </a:p>
            </p:txBody>
          </p:sp>
          <p:sp>
            <p:nvSpPr>
              <p:cNvPr id="50" name="Ovaal 125"/>
              <p:cNvSpPr/>
              <p:nvPr/>
            </p:nvSpPr>
            <p:spPr>
              <a:xfrm>
                <a:off x="12488779" y="41193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dirty="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51" name="Rechte verbindingslijn 126"/>
              <p:cNvCxnSpPr/>
              <p:nvPr/>
            </p:nvCxnSpPr>
            <p:spPr>
              <a:xfrm>
                <a:off x="12470972" y="6863444"/>
                <a:ext cx="2704546" cy="0"/>
              </a:xfrm>
              <a:prstGeom prst="line">
                <a:avLst/>
              </a:prstGeom>
              <a:noFill/>
              <a:ln w="9525" cap="flat" cmpd="sng" algn="ctr">
                <a:solidFill>
                  <a:schemeClr val="tx2"/>
                </a:solidFill>
                <a:prstDash val="solid"/>
              </a:ln>
              <a:effectLst/>
            </p:spPr>
          </p:cxnSp>
          <p:grpSp>
            <p:nvGrpSpPr>
              <p:cNvPr id="52" name="Groep 127"/>
              <p:cNvGrpSpPr/>
              <p:nvPr/>
            </p:nvGrpSpPr>
            <p:grpSpPr>
              <a:xfrm>
                <a:off x="12483705" y="3495180"/>
                <a:ext cx="1114138" cy="297656"/>
                <a:chOff x="13560784" y="3471416"/>
                <a:chExt cx="1114138" cy="297656"/>
              </a:xfrm>
            </p:grpSpPr>
            <p:sp>
              <p:nvSpPr>
                <p:cNvPr id="53" name="Afgeronde rechthoek 128"/>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54" name="Tekstvak 81"/>
                <p:cNvSpPr txBox="1"/>
                <p:nvPr/>
              </p:nvSpPr>
              <p:spPr>
                <a:xfrm>
                  <a:off x="13573594" y="3501896"/>
                  <a:ext cx="888311" cy="246221"/>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1000" dirty="0">
                      <a:latin typeface="Segoe UI Light" panose="020B0502040204020203" pitchFamily="34" charset="0"/>
                    </a:rPr>
                    <a:t>Invoegen</a:t>
                  </a:r>
                </a:p>
              </p:txBody>
            </p:sp>
            <p:cxnSp>
              <p:nvCxnSpPr>
                <p:cNvPr id="55" name="Rechte verbindingslijn 130"/>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Gelijkbenige driehoek 131"/>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grpSp>
        <p:grpSp>
          <p:nvGrpSpPr>
            <p:cNvPr id="25" name="Groep 74"/>
            <p:cNvGrpSpPr/>
            <p:nvPr userDrawn="1"/>
          </p:nvGrpSpPr>
          <p:grpSpPr>
            <a:xfrm>
              <a:off x="13386896" y="6137670"/>
              <a:ext cx="1750842" cy="564707"/>
              <a:chOff x="13098875" y="6031678"/>
              <a:chExt cx="1969277" cy="635161"/>
            </a:xfrm>
          </p:grpSpPr>
          <p:sp>
            <p:nvSpPr>
              <p:cNvPr id="26" name="Rechthoek 75"/>
              <p:cNvSpPr/>
              <p:nvPr/>
            </p:nvSpPr>
            <p:spPr>
              <a:xfrm>
                <a:off x="13103058" y="6031678"/>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27" name="Groep 76"/>
              <p:cNvGrpSpPr/>
              <p:nvPr/>
            </p:nvGrpSpPr>
            <p:grpSpPr>
              <a:xfrm>
                <a:off x="13098875" y="6031679"/>
                <a:ext cx="1969277" cy="542924"/>
                <a:chOff x="13164976" y="6054428"/>
                <a:chExt cx="1969277" cy="542924"/>
              </a:xfrm>
            </p:grpSpPr>
            <p:sp>
              <p:nvSpPr>
                <p:cNvPr id="30" name="Rechthoek 79"/>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nvGrpSpPr>
                <p:cNvPr id="31" name="Groep 80"/>
                <p:cNvGrpSpPr/>
                <p:nvPr/>
              </p:nvGrpSpPr>
              <p:grpSpPr>
                <a:xfrm>
                  <a:off x="13214777" y="6112607"/>
                  <a:ext cx="145227" cy="129517"/>
                  <a:chOff x="12287399" y="5999447"/>
                  <a:chExt cx="194830" cy="173755"/>
                </a:xfrm>
              </p:grpSpPr>
              <p:sp>
                <p:nvSpPr>
                  <p:cNvPr id="34" name="Afgeronde rechthoek 83"/>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5" name="Rechthoek 84"/>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6" name="Rechthoek 85"/>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7" name="Rechthoek 87"/>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8" name="Rechthoek 88"/>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sp>
                <p:nvSpPr>
                  <p:cNvPr id="39" name="Rechthoek 91"/>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Segoe UI Light" panose="020B0502040204020203" pitchFamily="34" charset="0"/>
                    </a:endParaRPr>
                  </a:p>
                </p:txBody>
              </p:sp>
            </p:grpSp>
            <p:sp>
              <p:nvSpPr>
                <p:cNvPr id="32" name="Rechthoek 81"/>
                <p:cNvSpPr/>
                <p:nvPr/>
              </p:nvSpPr>
              <p:spPr>
                <a:xfrm>
                  <a:off x="13424745" y="6062530"/>
                  <a:ext cx="734179" cy="294249"/>
                </a:xfrm>
                <a:prstGeom prst="rect">
                  <a:avLst/>
                </a:prstGeom>
              </p:spPr>
              <p:txBody>
                <a:bodyPr wrap="none">
                  <a:spAutoFit/>
                </a:bodyPr>
                <a:lstStyle/>
                <a:p>
                  <a:r>
                    <a:rPr lang="nl-NL" sz="1100" dirty="0">
                      <a:latin typeface="Segoe UI Light" panose="020B0502040204020203" pitchFamily="34" charset="0"/>
                    </a:rPr>
                    <a:t>Indeling</a:t>
                  </a:r>
                </a:p>
              </p:txBody>
            </p:sp>
            <p:sp>
              <p:nvSpPr>
                <p:cNvPr id="33" name="Gelijkbenige driehoek 82"/>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latin typeface="Segoe UI Light" panose="020B0502040204020203" pitchFamily="34" charset="0"/>
                  </a:endParaRPr>
                </a:p>
              </p:txBody>
            </p:sp>
          </p:grpSp>
          <p:sp>
            <p:nvSpPr>
              <p:cNvPr id="28" name="Afgeronde rechthoek 77"/>
              <p:cNvSpPr/>
              <p:nvPr/>
            </p:nvSpPr>
            <p:spPr>
              <a:xfrm>
                <a:off x="13098875" y="6299992"/>
                <a:ext cx="1962093"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dirty="0">
                    <a:solidFill>
                      <a:schemeClr val="tx1"/>
                    </a:solidFill>
                    <a:latin typeface="Segoe UI Light" panose="020B0502040204020203" pitchFamily="34" charset="0"/>
                  </a:rPr>
                  <a:t>Dia herstellen</a:t>
                </a:r>
              </a:p>
            </p:txBody>
          </p:sp>
          <p:pic>
            <p:nvPicPr>
              <p:cNvPr id="29"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849717" y="6378357"/>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8" name="Titel 1"/>
          <p:cNvSpPr>
            <a:spLocks noGrp="1"/>
          </p:cNvSpPr>
          <p:nvPr>
            <p:ph type="title" hasCustomPrompt="1"/>
          </p:nvPr>
        </p:nvSpPr>
        <p:spPr>
          <a:xfrm>
            <a:off x="6863423" y="531341"/>
            <a:ext cx="4809917" cy="496565"/>
          </a:xfrm>
        </p:spPr>
        <p:txBody>
          <a:bodyPr/>
          <a:lstStyle>
            <a:lvl1pPr algn="r">
              <a:defRPr/>
            </a:lvl1pPr>
          </a:lstStyle>
          <a:p>
            <a:r>
              <a:rPr lang="nl-NL" dirty="0"/>
              <a:t>Klik hier om een titel in te voegen</a:t>
            </a:r>
          </a:p>
        </p:txBody>
      </p:sp>
    </p:spTree>
    <p:extLst>
      <p:ext uri="{BB962C8B-B14F-4D97-AF65-F5344CB8AC3E}">
        <p14:creationId xmlns:p14="http://schemas.microsoft.com/office/powerpoint/2010/main" val="71885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31340" y="531341"/>
            <a:ext cx="11141674" cy="496565"/>
          </a:xfrm>
          <a:prstGeom prst="rect">
            <a:avLst/>
          </a:prstGeom>
        </p:spPr>
        <p:txBody>
          <a:bodyPr vert="horz" lIns="0" tIns="45720" rIns="91440" bIns="4572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31340" y="1458098"/>
            <a:ext cx="11142000" cy="4866158"/>
          </a:xfrm>
          <a:prstGeom prst="rect">
            <a:avLst/>
          </a:prstGeom>
        </p:spPr>
        <p:txBody>
          <a:bodyPr vert="horz" lIns="0" tIns="45720" rIns="0" bIns="45720" rtlCol="0">
            <a:noAutofit/>
          </a:bodyPr>
          <a:lstStyle/>
          <a:p>
            <a:pPr lvl="0"/>
            <a:r>
              <a:rPr lang="nl-NL" dirty="0"/>
              <a:t>Platte tekst</a:t>
            </a:r>
          </a:p>
          <a:p>
            <a:pPr lvl="1"/>
            <a:r>
              <a:rPr lang="nl-NL" dirty="0" err="1"/>
              <a:t>Bullet</a:t>
            </a:r>
            <a:endParaRPr lang="nl-NL" dirty="0"/>
          </a:p>
          <a:p>
            <a:pPr lvl="2"/>
            <a:r>
              <a:rPr lang="nl-NL" dirty="0"/>
              <a:t>Sub-</a:t>
            </a:r>
            <a:r>
              <a:rPr lang="nl-NL" dirty="0" err="1"/>
              <a:t>bullet</a:t>
            </a:r>
            <a:endParaRPr lang="nl-NL" dirty="0"/>
          </a:p>
          <a:p>
            <a:pPr lvl="3"/>
            <a:r>
              <a:rPr lang="nl-NL" dirty="0"/>
              <a:t>Kopje</a:t>
            </a:r>
          </a:p>
          <a:p>
            <a:pPr lvl="4"/>
            <a:r>
              <a:rPr lang="nl-NL" dirty="0"/>
              <a:t>Cursief</a:t>
            </a:r>
          </a:p>
          <a:p>
            <a:pPr lvl="5"/>
            <a:r>
              <a:rPr lang="nl-NL" dirty="0"/>
              <a:t>Platte tekst</a:t>
            </a:r>
          </a:p>
          <a:p>
            <a:pPr lvl="6"/>
            <a:r>
              <a:rPr lang="nl-NL" dirty="0" err="1"/>
              <a:t>Bullet</a:t>
            </a:r>
            <a:endParaRPr lang="nl-NL" dirty="0"/>
          </a:p>
          <a:p>
            <a:pPr lvl="7"/>
            <a:r>
              <a:rPr lang="nl-NL" dirty="0"/>
              <a:t>Sub-</a:t>
            </a:r>
            <a:r>
              <a:rPr lang="nl-NL" dirty="0" err="1"/>
              <a:t>bullet</a:t>
            </a:r>
            <a:endParaRPr lang="nl-NL" dirty="0"/>
          </a:p>
          <a:p>
            <a:pPr lvl="8"/>
            <a:r>
              <a:rPr lang="nl-NL" dirty="0"/>
              <a:t>Kopje</a:t>
            </a:r>
          </a:p>
        </p:txBody>
      </p:sp>
      <p:sp>
        <p:nvSpPr>
          <p:cNvPr id="6" name="Tijdelijke aanduiding voor dianummer 5"/>
          <p:cNvSpPr>
            <a:spLocks noGrp="1"/>
          </p:cNvSpPr>
          <p:nvPr>
            <p:ph type="sldNum" sz="quarter" idx="4"/>
          </p:nvPr>
        </p:nvSpPr>
        <p:spPr>
          <a:xfrm>
            <a:off x="10653688" y="6252309"/>
            <a:ext cx="1019652" cy="365125"/>
          </a:xfrm>
          <a:prstGeom prst="rect">
            <a:avLst/>
          </a:prstGeom>
        </p:spPr>
        <p:txBody>
          <a:bodyPr vert="horz" lIns="91440" tIns="45720" rIns="0" bIns="45720" rtlCol="0" anchor="ctr"/>
          <a:lstStyle>
            <a:lvl1pPr algn="r">
              <a:defRPr sz="1200" b="1">
                <a:solidFill>
                  <a:schemeClr val="accent1"/>
                </a:solidFill>
              </a:defRPr>
            </a:lvl1pPr>
          </a:lstStyle>
          <a:p>
            <a:fld id="{2D5FBA41-AFD5-4B00-AC98-55F0A9A32C4E}" type="slidenum">
              <a:rPr lang="nl-NL" smtClean="0"/>
              <a:pPr/>
              <a:t>‹nr.›</a:t>
            </a:fld>
            <a:endParaRPr lang="nl-NL"/>
          </a:p>
        </p:txBody>
      </p:sp>
      <p:grpSp>
        <p:nvGrpSpPr>
          <p:cNvPr id="151" name="Logo"/>
          <p:cNvGrpSpPr/>
          <p:nvPr userDrawn="1"/>
        </p:nvGrpSpPr>
        <p:grpSpPr>
          <a:xfrm>
            <a:off x="523936" y="5777033"/>
            <a:ext cx="1161968" cy="712167"/>
            <a:chOff x="3341688" y="2430896"/>
            <a:chExt cx="5555177" cy="3404754"/>
          </a:xfrm>
        </p:grpSpPr>
        <p:sp>
          <p:nvSpPr>
            <p:cNvPr id="152" name="Freeform 6"/>
            <p:cNvSpPr>
              <a:spLocks/>
            </p:cNvSpPr>
            <p:nvPr userDrawn="1"/>
          </p:nvSpPr>
          <p:spPr bwMode="auto">
            <a:xfrm>
              <a:off x="7700760" y="2430896"/>
              <a:ext cx="956292" cy="549695"/>
            </a:xfrm>
            <a:custGeom>
              <a:avLst/>
              <a:gdLst>
                <a:gd name="T0" fmla="*/ 771 w 969"/>
                <a:gd name="T1" fmla="*/ 0 h 557"/>
                <a:gd name="T2" fmla="*/ 836 w 969"/>
                <a:gd name="T3" fmla="*/ 7 h 557"/>
                <a:gd name="T4" fmla="*/ 901 w 969"/>
                <a:gd name="T5" fmla="*/ 24 h 557"/>
                <a:gd name="T6" fmla="*/ 969 w 969"/>
                <a:gd name="T7" fmla="*/ 51 h 557"/>
                <a:gd name="T8" fmla="*/ 939 w 969"/>
                <a:gd name="T9" fmla="*/ 123 h 557"/>
                <a:gd name="T10" fmla="*/ 903 w 969"/>
                <a:gd name="T11" fmla="*/ 186 h 557"/>
                <a:gd name="T12" fmla="*/ 864 w 969"/>
                <a:gd name="T13" fmla="*/ 244 h 557"/>
                <a:gd name="T14" fmla="*/ 819 w 969"/>
                <a:gd name="T15" fmla="*/ 294 h 557"/>
                <a:gd name="T16" fmla="*/ 771 w 969"/>
                <a:gd name="T17" fmla="*/ 336 h 557"/>
                <a:gd name="T18" fmla="*/ 720 w 969"/>
                <a:gd name="T19" fmla="*/ 376 h 557"/>
                <a:gd name="T20" fmla="*/ 667 w 969"/>
                <a:gd name="T21" fmla="*/ 408 h 557"/>
                <a:gd name="T22" fmla="*/ 609 w 969"/>
                <a:gd name="T23" fmla="*/ 437 h 557"/>
                <a:gd name="T24" fmla="*/ 549 w 969"/>
                <a:gd name="T25" fmla="*/ 461 h 557"/>
                <a:gd name="T26" fmla="*/ 486 w 969"/>
                <a:gd name="T27" fmla="*/ 482 h 557"/>
                <a:gd name="T28" fmla="*/ 421 w 969"/>
                <a:gd name="T29" fmla="*/ 497 h 557"/>
                <a:gd name="T30" fmla="*/ 355 w 969"/>
                <a:gd name="T31" fmla="*/ 512 h 557"/>
                <a:gd name="T32" fmla="*/ 287 w 969"/>
                <a:gd name="T33" fmla="*/ 524 h 557"/>
                <a:gd name="T34" fmla="*/ 217 w 969"/>
                <a:gd name="T35" fmla="*/ 533 h 557"/>
                <a:gd name="T36" fmla="*/ 145 w 969"/>
                <a:gd name="T37" fmla="*/ 541 h 557"/>
                <a:gd name="T38" fmla="*/ 73 w 969"/>
                <a:gd name="T39" fmla="*/ 550 h 557"/>
                <a:gd name="T40" fmla="*/ 0 w 969"/>
                <a:gd name="T41" fmla="*/ 557 h 557"/>
                <a:gd name="T42" fmla="*/ 58 w 969"/>
                <a:gd name="T43" fmla="*/ 490 h 557"/>
                <a:gd name="T44" fmla="*/ 116 w 969"/>
                <a:gd name="T45" fmla="*/ 424 h 557"/>
                <a:gd name="T46" fmla="*/ 174 w 969"/>
                <a:gd name="T47" fmla="*/ 360 h 557"/>
                <a:gd name="T48" fmla="*/ 230 w 969"/>
                <a:gd name="T49" fmla="*/ 301 h 557"/>
                <a:gd name="T50" fmla="*/ 288 w 969"/>
                <a:gd name="T51" fmla="*/ 243 h 557"/>
                <a:gd name="T52" fmla="*/ 346 w 969"/>
                <a:gd name="T53" fmla="*/ 190 h 557"/>
                <a:gd name="T54" fmla="*/ 404 w 969"/>
                <a:gd name="T55" fmla="*/ 143 h 557"/>
                <a:gd name="T56" fmla="*/ 464 w 969"/>
                <a:gd name="T57" fmla="*/ 101 h 557"/>
                <a:gd name="T58" fmla="*/ 524 w 969"/>
                <a:gd name="T59" fmla="*/ 65 h 557"/>
                <a:gd name="T60" fmla="*/ 584 w 969"/>
                <a:gd name="T61" fmla="*/ 36 h 557"/>
                <a:gd name="T62" fmla="*/ 645 w 969"/>
                <a:gd name="T63" fmla="*/ 15 h 557"/>
                <a:gd name="T64" fmla="*/ 707 w 969"/>
                <a:gd name="T65" fmla="*/ 3 h 557"/>
                <a:gd name="T66" fmla="*/ 771 w 969"/>
                <a:gd name="T67"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557">
                  <a:moveTo>
                    <a:pt x="771" y="0"/>
                  </a:moveTo>
                  <a:lnTo>
                    <a:pt x="836" y="7"/>
                  </a:lnTo>
                  <a:lnTo>
                    <a:pt x="901" y="24"/>
                  </a:lnTo>
                  <a:lnTo>
                    <a:pt x="969" y="51"/>
                  </a:lnTo>
                  <a:lnTo>
                    <a:pt x="939" y="123"/>
                  </a:lnTo>
                  <a:lnTo>
                    <a:pt x="903" y="186"/>
                  </a:lnTo>
                  <a:lnTo>
                    <a:pt x="864" y="244"/>
                  </a:lnTo>
                  <a:lnTo>
                    <a:pt x="819" y="294"/>
                  </a:lnTo>
                  <a:lnTo>
                    <a:pt x="771" y="336"/>
                  </a:lnTo>
                  <a:lnTo>
                    <a:pt x="720" y="376"/>
                  </a:lnTo>
                  <a:lnTo>
                    <a:pt x="667" y="408"/>
                  </a:lnTo>
                  <a:lnTo>
                    <a:pt x="609" y="437"/>
                  </a:lnTo>
                  <a:lnTo>
                    <a:pt x="549" y="461"/>
                  </a:lnTo>
                  <a:lnTo>
                    <a:pt x="486" y="482"/>
                  </a:lnTo>
                  <a:lnTo>
                    <a:pt x="421" y="497"/>
                  </a:lnTo>
                  <a:lnTo>
                    <a:pt x="355" y="512"/>
                  </a:lnTo>
                  <a:lnTo>
                    <a:pt x="287" y="524"/>
                  </a:lnTo>
                  <a:lnTo>
                    <a:pt x="217" y="533"/>
                  </a:lnTo>
                  <a:lnTo>
                    <a:pt x="145" y="541"/>
                  </a:lnTo>
                  <a:lnTo>
                    <a:pt x="73" y="550"/>
                  </a:lnTo>
                  <a:lnTo>
                    <a:pt x="0" y="557"/>
                  </a:lnTo>
                  <a:lnTo>
                    <a:pt x="58" y="490"/>
                  </a:lnTo>
                  <a:lnTo>
                    <a:pt x="116" y="424"/>
                  </a:lnTo>
                  <a:lnTo>
                    <a:pt x="174" y="360"/>
                  </a:lnTo>
                  <a:lnTo>
                    <a:pt x="230" y="301"/>
                  </a:lnTo>
                  <a:lnTo>
                    <a:pt x="288" y="243"/>
                  </a:lnTo>
                  <a:lnTo>
                    <a:pt x="346" y="190"/>
                  </a:lnTo>
                  <a:lnTo>
                    <a:pt x="404" y="143"/>
                  </a:lnTo>
                  <a:lnTo>
                    <a:pt x="464" y="101"/>
                  </a:lnTo>
                  <a:lnTo>
                    <a:pt x="524" y="65"/>
                  </a:lnTo>
                  <a:lnTo>
                    <a:pt x="584" y="36"/>
                  </a:lnTo>
                  <a:lnTo>
                    <a:pt x="645" y="15"/>
                  </a:lnTo>
                  <a:lnTo>
                    <a:pt x="707" y="3"/>
                  </a:lnTo>
                  <a:lnTo>
                    <a:pt x="7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3" name="Freeform 7"/>
            <p:cNvSpPr>
              <a:spLocks/>
            </p:cNvSpPr>
            <p:nvPr userDrawn="1"/>
          </p:nvSpPr>
          <p:spPr bwMode="auto">
            <a:xfrm>
              <a:off x="6069439" y="2508860"/>
              <a:ext cx="947410" cy="594105"/>
            </a:xfrm>
            <a:custGeom>
              <a:avLst/>
              <a:gdLst>
                <a:gd name="T0" fmla="*/ 823 w 960"/>
                <a:gd name="T1" fmla="*/ 0 h 602"/>
                <a:gd name="T2" fmla="*/ 890 w 960"/>
                <a:gd name="T3" fmla="*/ 8 h 602"/>
                <a:gd name="T4" fmla="*/ 960 w 960"/>
                <a:gd name="T5" fmla="*/ 27 h 602"/>
                <a:gd name="T6" fmla="*/ 929 w 960"/>
                <a:gd name="T7" fmla="*/ 104 h 602"/>
                <a:gd name="T8" fmla="*/ 895 w 960"/>
                <a:gd name="T9" fmla="*/ 174 h 602"/>
                <a:gd name="T10" fmla="*/ 857 w 960"/>
                <a:gd name="T11" fmla="*/ 235 h 602"/>
                <a:gd name="T12" fmla="*/ 814 w 960"/>
                <a:gd name="T13" fmla="*/ 290 h 602"/>
                <a:gd name="T14" fmla="*/ 767 w 960"/>
                <a:gd name="T15" fmla="*/ 339 h 602"/>
                <a:gd name="T16" fmla="*/ 717 w 960"/>
                <a:gd name="T17" fmla="*/ 382 h 602"/>
                <a:gd name="T18" fmla="*/ 662 w 960"/>
                <a:gd name="T19" fmla="*/ 420 h 602"/>
                <a:gd name="T20" fmla="*/ 606 w 960"/>
                <a:gd name="T21" fmla="*/ 452 h 602"/>
                <a:gd name="T22" fmla="*/ 546 w 960"/>
                <a:gd name="T23" fmla="*/ 479 h 602"/>
                <a:gd name="T24" fmla="*/ 485 w 960"/>
                <a:gd name="T25" fmla="*/ 503 h 602"/>
                <a:gd name="T26" fmla="*/ 420 w 960"/>
                <a:gd name="T27" fmla="*/ 524 h 602"/>
                <a:gd name="T28" fmla="*/ 353 w 960"/>
                <a:gd name="T29" fmla="*/ 543 h 602"/>
                <a:gd name="T30" fmla="*/ 287 w 960"/>
                <a:gd name="T31" fmla="*/ 558 h 602"/>
                <a:gd name="T32" fmla="*/ 217 w 960"/>
                <a:gd name="T33" fmla="*/ 570 h 602"/>
                <a:gd name="T34" fmla="*/ 145 w 960"/>
                <a:gd name="T35" fmla="*/ 582 h 602"/>
                <a:gd name="T36" fmla="*/ 73 w 960"/>
                <a:gd name="T37" fmla="*/ 592 h 602"/>
                <a:gd name="T38" fmla="*/ 0 w 960"/>
                <a:gd name="T39" fmla="*/ 602 h 602"/>
                <a:gd name="T40" fmla="*/ 56 w 960"/>
                <a:gd name="T41" fmla="*/ 538 h 602"/>
                <a:gd name="T42" fmla="*/ 113 w 960"/>
                <a:gd name="T43" fmla="*/ 473 h 602"/>
                <a:gd name="T44" fmla="*/ 169 w 960"/>
                <a:gd name="T45" fmla="*/ 409 h 602"/>
                <a:gd name="T46" fmla="*/ 224 w 960"/>
                <a:gd name="T47" fmla="*/ 348 h 602"/>
                <a:gd name="T48" fmla="*/ 280 w 960"/>
                <a:gd name="T49" fmla="*/ 288 h 602"/>
                <a:gd name="T50" fmla="*/ 338 w 960"/>
                <a:gd name="T51" fmla="*/ 234 h 602"/>
                <a:gd name="T52" fmla="*/ 394 w 960"/>
                <a:gd name="T53" fmla="*/ 182 h 602"/>
                <a:gd name="T54" fmla="*/ 453 w 960"/>
                <a:gd name="T55" fmla="*/ 134 h 602"/>
                <a:gd name="T56" fmla="*/ 511 w 960"/>
                <a:gd name="T57" fmla="*/ 94 h 602"/>
                <a:gd name="T58" fmla="*/ 570 w 960"/>
                <a:gd name="T59" fmla="*/ 59 h 602"/>
                <a:gd name="T60" fmla="*/ 632 w 960"/>
                <a:gd name="T61" fmla="*/ 32 h 602"/>
                <a:gd name="T62" fmla="*/ 695 w 960"/>
                <a:gd name="T63" fmla="*/ 12 h 602"/>
                <a:gd name="T64" fmla="*/ 758 w 960"/>
                <a:gd name="T65" fmla="*/ 1 h 602"/>
                <a:gd name="T66" fmla="*/ 823 w 960"/>
                <a:gd name="T67"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602">
                  <a:moveTo>
                    <a:pt x="823" y="0"/>
                  </a:moveTo>
                  <a:lnTo>
                    <a:pt x="890" y="8"/>
                  </a:lnTo>
                  <a:lnTo>
                    <a:pt x="960" y="27"/>
                  </a:lnTo>
                  <a:lnTo>
                    <a:pt x="929" y="104"/>
                  </a:lnTo>
                  <a:lnTo>
                    <a:pt x="895" y="174"/>
                  </a:lnTo>
                  <a:lnTo>
                    <a:pt x="857" y="235"/>
                  </a:lnTo>
                  <a:lnTo>
                    <a:pt x="814" y="290"/>
                  </a:lnTo>
                  <a:lnTo>
                    <a:pt x="767" y="339"/>
                  </a:lnTo>
                  <a:lnTo>
                    <a:pt x="717" y="382"/>
                  </a:lnTo>
                  <a:lnTo>
                    <a:pt x="662" y="420"/>
                  </a:lnTo>
                  <a:lnTo>
                    <a:pt x="606" y="452"/>
                  </a:lnTo>
                  <a:lnTo>
                    <a:pt x="546" y="479"/>
                  </a:lnTo>
                  <a:lnTo>
                    <a:pt x="485" y="503"/>
                  </a:lnTo>
                  <a:lnTo>
                    <a:pt x="420" y="524"/>
                  </a:lnTo>
                  <a:lnTo>
                    <a:pt x="353" y="543"/>
                  </a:lnTo>
                  <a:lnTo>
                    <a:pt x="287" y="558"/>
                  </a:lnTo>
                  <a:lnTo>
                    <a:pt x="217" y="570"/>
                  </a:lnTo>
                  <a:lnTo>
                    <a:pt x="145" y="582"/>
                  </a:lnTo>
                  <a:lnTo>
                    <a:pt x="73" y="592"/>
                  </a:lnTo>
                  <a:lnTo>
                    <a:pt x="0" y="602"/>
                  </a:lnTo>
                  <a:lnTo>
                    <a:pt x="56" y="538"/>
                  </a:lnTo>
                  <a:lnTo>
                    <a:pt x="113" y="473"/>
                  </a:lnTo>
                  <a:lnTo>
                    <a:pt x="169" y="409"/>
                  </a:lnTo>
                  <a:lnTo>
                    <a:pt x="224" y="348"/>
                  </a:lnTo>
                  <a:lnTo>
                    <a:pt x="280" y="288"/>
                  </a:lnTo>
                  <a:lnTo>
                    <a:pt x="338" y="234"/>
                  </a:lnTo>
                  <a:lnTo>
                    <a:pt x="394" y="182"/>
                  </a:lnTo>
                  <a:lnTo>
                    <a:pt x="453" y="134"/>
                  </a:lnTo>
                  <a:lnTo>
                    <a:pt x="511" y="94"/>
                  </a:lnTo>
                  <a:lnTo>
                    <a:pt x="570" y="59"/>
                  </a:lnTo>
                  <a:lnTo>
                    <a:pt x="632" y="32"/>
                  </a:lnTo>
                  <a:lnTo>
                    <a:pt x="695" y="12"/>
                  </a:lnTo>
                  <a:lnTo>
                    <a:pt x="758" y="1"/>
                  </a:lnTo>
                  <a:lnTo>
                    <a:pt x="82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4" name="Freeform 8"/>
            <p:cNvSpPr>
              <a:spLocks/>
            </p:cNvSpPr>
            <p:nvPr userDrawn="1"/>
          </p:nvSpPr>
          <p:spPr bwMode="auto">
            <a:xfrm>
              <a:off x="6562881" y="2811834"/>
              <a:ext cx="957279" cy="566472"/>
            </a:xfrm>
            <a:custGeom>
              <a:avLst/>
              <a:gdLst>
                <a:gd name="T0" fmla="*/ 770 w 970"/>
                <a:gd name="T1" fmla="*/ 0 h 574"/>
                <a:gd name="T2" fmla="*/ 837 w 970"/>
                <a:gd name="T3" fmla="*/ 2 h 574"/>
                <a:gd name="T4" fmla="*/ 903 w 970"/>
                <a:gd name="T5" fmla="*/ 15 h 574"/>
                <a:gd name="T6" fmla="*/ 970 w 970"/>
                <a:gd name="T7" fmla="*/ 39 h 574"/>
                <a:gd name="T8" fmla="*/ 939 w 970"/>
                <a:gd name="T9" fmla="*/ 114 h 574"/>
                <a:gd name="T10" fmla="*/ 903 w 970"/>
                <a:gd name="T11" fmla="*/ 183 h 574"/>
                <a:gd name="T12" fmla="*/ 864 w 970"/>
                <a:gd name="T13" fmla="*/ 244 h 574"/>
                <a:gd name="T14" fmla="*/ 820 w 970"/>
                <a:gd name="T15" fmla="*/ 297 h 574"/>
                <a:gd name="T16" fmla="*/ 772 w 970"/>
                <a:gd name="T17" fmla="*/ 345 h 574"/>
                <a:gd name="T18" fmla="*/ 721 w 970"/>
                <a:gd name="T19" fmla="*/ 384 h 574"/>
                <a:gd name="T20" fmla="*/ 666 w 970"/>
                <a:gd name="T21" fmla="*/ 420 h 574"/>
                <a:gd name="T22" fmla="*/ 608 w 970"/>
                <a:gd name="T23" fmla="*/ 451 h 574"/>
                <a:gd name="T24" fmla="*/ 548 w 970"/>
                <a:gd name="T25" fmla="*/ 477 h 574"/>
                <a:gd name="T26" fmla="*/ 485 w 970"/>
                <a:gd name="T27" fmla="*/ 497 h 574"/>
                <a:gd name="T28" fmla="*/ 420 w 970"/>
                <a:gd name="T29" fmla="*/ 516 h 574"/>
                <a:gd name="T30" fmla="*/ 354 w 970"/>
                <a:gd name="T31" fmla="*/ 529 h 574"/>
                <a:gd name="T32" fmla="*/ 285 w 970"/>
                <a:gd name="T33" fmla="*/ 541 h 574"/>
                <a:gd name="T34" fmla="*/ 215 w 970"/>
                <a:gd name="T35" fmla="*/ 552 h 574"/>
                <a:gd name="T36" fmla="*/ 145 w 970"/>
                <a:gd name="T37" fmla="*/ 560 h 574"/>
                <a:gd name="T38" fmla="*/ 72 w 970"/>
                <a:gd name="T39" fmla="*/ 567 h 574"/>
                <a:gd name="T40" fmla="*/ 0 w 970"/>
                <a:gd name="T41" fmla="*/ 574 h 574"/>
                <a:gd name="T42" fmla="*/ 57 w 970"/>
                <a:gd name="T43" fmla="*/ 509 h 574"/>
                <a:gd name="T44" fmla="*/ 115 w 970"/>
                <a:gd name="T45" fmla="*/ 446 h 574"/>
                <a:gd name="T46" fmla="*/ 173 w 970"/>
                <a:gd name="T47" fmla="*/ 383 h 574"/>
                <a:gd name="T48" fmla="*/ 229 w 970"/>
                <a:gd name="T49" fmla="*/ 323 h 574"/>
                <a:gd name="T50" fmla="*/ 287 w 970"/>
                <a:gd name="T51" fmla="*/ 265 h 574"/>
                <a:gd name="T52" fmla="*/ 345 w 970"/>
                <a:gd name="T53" fmla="*/ 210 h 574"/>
                <a:gd name="T54" fmla="*/ 403 w 970"/>
                <a:gd name="T55" fmla="*/ 162 h 574"/>
                <a:gd name="T56" fmla="*/ 463 w 970"/>
                <a:gd name="T57" fmla="*/ 118 h 574"/>
                <a:gd name="T58" fmla="*/ 523 w 970"/>
                <a:gd name="T59" fmla="*/ 79 h 574"/>
                <a:gd name="T60" fmla="*/ 582 w 970"/>
                <a:gd name="T61" fmla="*/ 48 h 574"/>
                <a:gd name="T62" fmla="*/ 644 w 970"/>
                <a:gd name="T63" fmla="*/ 24 h 574"/>
                <a:gd name="T64" fmla="*/ 707 w 970"/>
                <a:gd name="T65" fmla="*/ 7 h 574"/>
                <a:gd name="T66" fmla="*/ 770 w 970"/>
                <a:gd name="T6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0" h="574">
                  <a:moveTo>
                    <a:pt x="770" y="0"/>
                  </a:moveTo>
                  <a:lnTo>
                    <a:pt x="837" y="2"/>
                  </a:lnTo>
                  <a:lnTo>
                    <a:pt x="903" y="15"/>
                  </a:lnTo>
                  <a:lnTo>
                    <a:pt x="970" y="39"/>
                  </a:lnTo>
                  <a:lnTo>
                    <a:pt x="939" y="114"/>
                  </a:lnTo>
                  <a:lnTo>
                    <a:pt x="903" y="183"/>
                  </a:lnTo>
                  <a:lnTo>
                    <a:pt x="864" y="244"/>
                  </a:lnTo>
                  <a:lnTo>
                    <a:pt x="820" y="297"/>
                  </a:lnTo>
                  <a:lnTo>
                    <a:pt x="772" y="345"/>
                  </a:lnTo>
                  <a:lnTo>
                    <a:pt x="721" y="384"/>
                  </a:lnTo>
                  <a:lnTo>
                    <a:pt x="666" y="420"/>
                  </a:lnTo>
                  <a:lnTo>
                    <a:pt x="608" y="451"/>
                  </a:lnTo>
                  <a:lnTo>
                    <a:pt x="548" y="477"/>
                  </a:lnTo>
                  <a:lnTo>
                    <a:pt x="485" y="497"/>
                  </a:lnTo>
                  <a:lnTo>
                    <a:pt x="420" y="516"/>
                  </a:lnTo>
                  <a:lnTo>
                    <a:pt x="354" y="529"/>
                  </a:lnTo>
                  <a:lnTo>
                    <a:pt x="285" y="541"/>
                  </a:lnTo>
                  <a:lnTo>
                    <a:pt x="215" y="552"/>
                  </a:lnTo>
                  <a:lnTo>
                    <a:pt x="145" y="560"/>
                  </a:lnTo>
                  <a:lnTo>
                    <a:pt x="72" y="567"/>
                  </a:lnTo>
                  <a:lnTo>
                    <a:pt x="0" y="574"/>
                  </a:lnTo>
                  <a:lnTo>
                    <a:pt x="57" y="509"/>
                  </a:lnTo>
                  <a:lnTo>
                    <a:pt x="115" y="446"/>
                  </a:lnTo>
                  <a:lnTo>
                    <a:pt x="173" y="383"/>
                  </a:lnTo>
                  <a:lnTo>
                    <a:pt x="229" y="323"/>
                  </a:lnTo>
                  <a:lnTo>
                    <a:pt x="287" y="265"/>
                  </a:lnTo>
                  <a:lnTo>
                    <a:pt x="345" y="210"/>
                  </a:lnTo>
                  <a:lnTo>
                    <a:pt x="403" y="162"/>
                  </a:lnTo>
                  <a:lnTo>
                    <a:pt x="463" y="118"/>
                  </a:lnTo>
                  <a:lnTo>
                    <a:pt x="523" y="79"/>
                  </a:lnTo>
                  <a:lnTo>
                    <a:pt x="582" y="48"/>
                  </a:lnTo>
                  <a:lnTo>
                    <a:pt x="644" y="24"/>
                  </a:lnTo>
                  <a:lnTo>
                    <a:pt x="707" y="7"/>
                  </a:lnTo>
                  <a:lnTo>
                    <a:pt x="77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5" name="Freeform 9"/>
            <p:cNvSpPr>
              <a:spLocks/>
            </p:cNvSpPr>
            <p:nvPr userDrawn="1"/>
          </p:nvSpPr>
          <p:spPr bwMode="auto">
            <a:xfrm>
              <a:off x="7400747" y="3143427"/>
              <a:ext cx="972082" cy="534892"/>
            </a:xfrm>
            <a:custGeom>
              <a:avLst/>
              <a:gdLst>
                <a:gd name="T0" fmla="*/ 787 w 985"/>
                <a:gd name="T1" fmla="*/ 0 h 542"/>
                <a:gd name="T2" fmla="*/ 852 w 985"/>
                <a:gd name="T3" fmla="*/ 6 h 542"/>
                <a:gd name="T4" fmla="*/ 917 w 985"/>
                <a:gd name="T5" fmla="*/ 23 h 542"/>
                <a:gd name="T6" fmla="*/ 985 w 985"/>
                <a:gd name="T7" fmla="*/ 50 h 542"/>
                <a:gd name="T8" fmla="*/ 951 w 985"/>
                <a:gd name="T9" fmla="*/ 123 h 542"/>
                <a:gd name="T10" fmla="*/ 913 w 985"/>
                <a:gd name="T11" fmla="*/ 190 h 542"/>
                <a:gd name="T12" fmla="*/ 872 w 985"/>
                <a:gd name="T13" fmla="*/ 248 h 542"/>
                <a:gd name="T14" fmla="*/ 826 w 985"/>
                <a:gd name="T15" fmla="*/ 299 h 542"/>
                <a:gd name="T16" fmla="*/ 777 w 985"/>
                <a:gd name="T17" fmla="*/ 344 h 542"/>
                <a:gd name="T18" fmla="*/ 725 w 985"/>
                <a:gd name="T19" fmla="*/ 383 h 542"/>
                <a:gd name="T20" fmla="*/ 669 w 985"/>
                <a:gd name="T21" fmla="*/ 415 h 542"/>
                <a:gd name="T22" fmla="*/ 611 w 985"/>
                <a:gd name="T23" fmla="*/ 445 h 542"/>
                <a:gd name="T24" fmla="*/ 550 w 985"/>
                <a:gd name="T25" fmla="*/ 467 h 542"/>
                <a:gd name="T26" fmla="*/ 488 w 985"/>
                <a:gd name="T27" fmla="*/ 487 h 542"/>
                <a:gd name="T28" fmla="*/ 422 w 985"/>
                <a:gd name="T29" fmla="*/ 501 h 542"/>
                <a:gd name="T30" fmla="*/ 355 w 985"/>
                <a:gd name="T31" fmla="*/ 515 h 542"/>
                <a:gd name="T32" fmla="*/ 287 w 985"/>
                <a:gd name="T33" fmla="*/ 523 h 542"/>
                <a:gd name="T34" fmla="*/ 217 w 985"/>
                <a:gd name="T35" fmla="*/ 530 h 542"/>
                <a:gd name="T36" fmla="*/ 145 w 985"/>
                <a:gd name="T37" fmla="*/ 535 h 542"/>
                <a:gd name="T38" fmla="*/ 72 w 985"/>
                <a:gd name="T39" fmla="*/ 538 h 542"/>
                <a:gd name="T40" fmla="*/ 0 w 985"/>
                <a:gd name="T41" fmla="*/ 542 h 542"/>
                <a:gd name="T42" fmla="*/ 60 w 985"/>
                <a:gd name="T43" fmla="*/ 479 h 542"/>
                <a:gd name="T44" fmla="*/ 118 w 985"/>
                <a:gd name="T45" fmla="*/ 415 h 542"/>
                <a:gd name="T46" fmla="*/ 177 w 985"/>
                <a:gd name="T47" fmla="*/ 356 h 542"/>
                <a:gd name="T48" fmla="*/ 237 w 985"/>
                <a:gd name="T49" fmla="*/ 296 h 542"/>
                <a:gd name="T50" fmla="*/ 297 w 985"/>
                <a:gd name="T51" fmla="*/ 241 h 542"/>
                <a:gd name="T52" fmla="*/ 355 w 985"/>
                <a:gd name="T53" fmla="*/ 190 h 542"/>
                <a:gd name="T54" fmla="*/ 415 w 985"/>
                <a:gd name="T55" fmla="*/ 142 h 542"/>
                <a:gd name="T56" fmla="*/ 476 w 985"/>
                <a:gd name="T57" fmla="*/ 101 h 542"/>
                <a:gd name="T58" fmla="*/ 536 w 985"/>
                <a:gd name="T59" fmla="*/ 65 h 542"/>
                <a:gd name="T60" fmla="*/ 597 w 985"/>
                <a:gd name="T61" fmla="*/ 38 h 542"/>
                <a:gd name="T62" fmla="*/ 659 w 985"/>
                <a:gd name="T63" fmla="*/ 16 h 542"/>
                <a:gd name="T64" fmla="*/ 722 w 985"/>
                <a:gd name="T65" fmla="*/ 4 h 542"/>
                <a:gd name="T66" fmla="*/ 787 w 985"/>
                <a:gd name="T6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5" h="542">
                  <a:moveTo>
                    <a:pt x="787" y="0"/>
                  </a:moveTo>
                  <a:lnTo>
                    <a:pt x="852" y="6"/>
                  </a:lnTo>
                  <a:lnTo>
                    <a:pt x="917" y="23"/>
                  </a:lnTo>
                  <a:lnTo>
                    <a:pt x="985" y="50"/>
                  </a:lnTo>
                  <a:lnTo>
                    <a:pt x="951" y="123"/>
                  </a:lnTo>
                  <a:lnTo>
                    <a:pt x="913" y="190"/>
                  </a:lnTo>
                  <a:lnTo>
                    <a:pt x="872" y="248"/>
                  </a:lnTo>
                  <a:lnTo>
                    <a:pt x="826" y="299"/>
                  </a:lnTo>
                  <a:lnTo>
                    <a:pt x="777" y="344"/>
                  </a:lnTo>
                  <a:lnTo>
                    <a:pt x="725" y="383"/>
                  </a:lnTo>
                  <a:lnTo>
                    <a:pt x="669" y="415"/>
                  </a:lnTo>
                  <a:lnTo>
                    <a:pt x="611" y="445"/>
                  </a:lnTo>
                  <a:lnTo>
                    <a:pt x="550" y="467"/>
                  </a:lnTo>
                  <a:lnTo>
                    <a:pt x="488" y="487"/>
                  </a:lnTo>
                  <a:lnTo>
                    <a:pt x="422" y="501"/>
                  </a:lnTo>
                  <a:lnTo>
                    <a:pt x="355" y="515"/>
                  </a:lnTo>
                  <a:lnTo>
                    <a:pt x="287" y="523"/>
                  </a:lnTo>
                  <a:lnTo>
                    <a:pt x="217" y="530"/>
                  </a:lnTo>
                  <a:lnTo>
                    <a:pt x="145" y="535"/>
                  </a:lnTo>
                  <a:lnTo>
                    <a:pt x="72" y="538"/>
                  </a:lnTo>
                  <a:lnTo>
                    <a:pt x="0" y="542"/>
                  </a:lnTo>
                  <a:lnTo>
                    <a:pt x="60" y="479"/>
                  </a:lnTo>
                  <a:lnTo>
                    <a:pt x="118" y="415"/>
                  </a:lnTo>
                  <a:lnTo>
                    <a:pt x="177" y="356"/>
                  </a:lnTo>
                  <a:lnTo>
                    <a:pt x="237" y="296"/>
                  </a:lnTo>
                  <a:lnTo>
                    <a:pt x="297" y="241"/>
                  </a:lnTo>
                  <a:lnTo>
                    <a:pt x="355" y="190"/>
                  </a:lnTo>
                  <a:lnTo>
                    <a:pt x="415" y="142"/>
                  </a:lnTo>
                  <a:lnTo>
                    <a:pt x="476" y="101"/>
                  </a:lnTo>
                  <a:lnTo>
                    <a:pt x="536" y="65"/>
                  </a:lnTo>
                  <a:lnTo>
                    <a:pt x="597" y="38"/>
                  </a:lnTo>
                  <a:lnTo>
                    <a:pt x="659" y="16"/>
                  </a:lnTo>
                  <a:lnTo>
                    <a:pt x="722" y="4"/>
                  </a:lnTo>
                  <a:lnTo>
                    <a:pt x="78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6" name="Freeform 10"/>
            <p:cNvSpPr>
              <a:spLocks/>
            </p:cNvSpPr>
            <p:nvPr userDrawn="1"/>
          </p:nvSpPr>
          <p:spPr bwMode="auto">
            <a:xfrm>
              <a:off x="7922809" y="3656607"/>
              <a:ext cx="974056" cy="536866"/>
            </a:xfrm>
            <a:custGeom>
              <a:avLst/>
              <a:gdLst>
                <a:gd name="T0" fmla="*/ 789 w 987"/>
                <a:gd name="T1" fmla="*/ 0 h 544"/>
                <a:gd name="T2" fmla="*/ 854 w 987"/>
                <a:gd name="T3" fmla="*/ 5 h 544"/>
                <a:gd name="T4" fmla="*/ 920 w 987"/>
                <a:gd name="T5" fmla="*/ 18 h 544"/>
                <a:gd name="T6" fmla="*/ 987 w 987"/>
                <a:gd name="T7" fmla="*/ 42 h 544"/>
                <a:gd name="T8" fmla="*/ 951 w 987"/>
                <a:gd name="T9" fmla="*/ 118 h 544"/>
                <a:gd name="T10" fmla="*/ 910 w 987"/>
                <a:gd name="T11" fmla="*/ 182 h 544"/>
                <a:gd name="T12" fmla="*/ 866 w 987"/>
                <a:gd name="T13" fmla="*/ 242 h 544"/>
                <a:gd name="T14" fmla="*/ 816 w 987"/>
                <a:gd name="T15" fmla="*/ 293 h 544"/>
                <a:gd name="T16" fmla="*/ 763 w 987"/>
                <a:gd name="T17" fmla="*/ 338 h 544"/>
                <a:gd name="T18" fmla="*/ 705 w 987"/>
                <a:gd name="T19" fmla="*/ 377 h 544"/>
                <a:gd name="T20" fmla="*/ 645 w 987"/>
                <a:gd name="T21" fmla="*/ 411 h 544"/>
                <a:gd name="T22" fmla="*/ 582 w 987"/>
                <a:gd name="T23" fmla="*/ 440 h 544"/>
                <a:gd name="T24" fmla="*/ 516 w 987"/>
                <a:gd name="T25" fmla="*/ 464 h 544"/>
                <a:gd name="T26" fmla="*/ 447 w 987"/>
                <a:gd name="T27" fmla="*/ 483 h 544"/>
                <a:gd name="T28" fmla="*/ 377 w 987"/>
                <a:gd name="T29" fmla="*/ 500 h 544"/>
                <a:gd name="T30" fmla="*/ 304 w 987"/>
                <a:gd name="T31" fmla="*/ 514 h 544"/>
                <a:gd name="T32" fmla="*/ 231 w 987"/>
                <a:gd name="T33" fmla="*/ 524 h 544"/>
                <a:gd name="T34" fmla="*/ 154 w 987"/>
                <a:gd name="T35" fmla="*/ 533 h 544"/>
                <a:gd name="T36" fmla="*/ 77 w 987"/>
                <a:gd name="T37" fmla="*/ 539 h 544"/>
                <a:gd name="T38" fmla="*/ 0 w 987"/>
                <a:gd name="T39" fmla="*/ 544 h 544"/>
                <a:gd name="T40" fmla="*/ 60 w 987"/>
                <a:gd name="T41" fmla="*/ 480 h 544"/>
                <a:gd name="T42" fmla="*/ 120 w 987"/>
                <a:gd name="T43" fmla="*/ 416 h 544"/>
                <a:gd name="T44" fmla="*/ 179 w 987"/>
                <a:gd name="T45" fmla="*/ 355 h 544"/>
                <a:gd name="T46" fmla="*/ 239 w 987"/>
                <a:gd name="T47" fmla="*/ 295 h 544"/>
                <a:gd name="T48" fmla="*/ 299 w 987"/>
                <a:gd name="T49" fmla="*/ 240 h 544"/>
                <a:gd name="T50" fmla="*/ 359 w 987"/>
                <a:gd name="T51" fmla="*/ 189 h 544"/>
                <a:gd name="T52" fmla="*/ 418 w 987"/>
                <a:gd name="T53" fmla="*/ 143 h 544"/>
                <a:gd name="T54" fmla="*/ 478 w 987"/>
                <a:gd name="T55" fmla="*/ 102 h 544"/>
                <a:gd name="T56" fmla="*/ 540 w 987"/>
                <a:gd name="T57" fmla="*/ 66 h 544"/>
                <a:gd name="T58" fmla="*/ 601 w 987"/>
                <a:gd name="T59" fmla="*/ 39 h 544"/>
                <a:gd name="T60" fmla="*/ 662 w 987"/>
                <a:gd name="T61" fmla="*/ 18 h 544"/>
                <a:gd name="T62" fmla="*/ 726 w 987"/>
                <a:gd name="T63" fmla="*/ 5 h 544"/>
                <a:gd name="T64" fmla="*/ 789 w 987"/>
                <a:gd name="T65"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7" h="544">
                  <a:moveTo>
                    <a:pt x="789" y="0"/>
                  </a:moveTo>
                  <a:lnTo>
                    <a:pt x="854" y="5"/>
                  </a:lnTo>
                  <a:lnTo>
                    <a:pt x="920" y="18"/>
                  </a:lnTo>
                  <a:lnTo>
                    <a:pt x="987" y="42"/>
                  </a:lnTo>
                  <a:lnTo>
                    <a:pt x="951" y="118"/>
                  </a:lnTo>
                  <a:lnTo>
                    <a:pt x="910" y="182"/>
                  </a:lnTo>
                  <a:lnTo>
                    <a:pt x="866" y="242"/>
                  </a:lnTo>
                  <a:lnTo>
                    <a:pt x="816" y="293"/>
                  </a:lnTo>
                  <a:lnTo>
                    <a:pt x="763" y="338"/>
                  </a:lnTo>
                  <a:lnTo>
                    <a:pt x="705" y="377"/>
                  </a:lnTo>
                  <a:lnTo>
                    <a:pt x="645" y="411"/>
                  </a:lnTo>
                  <a:lnTo>
                    <a:pt x="582" y="440"/>
                  </a:lnTo>
                  <a:lnTo>
                    <a:pt x="516" y="464"/>
                  </a:lnTo>
                  <a:lnTo>
                    <a:pt x="447" y="483"/>
                  </a:lnTo>
                  <a:lnTo>
                    <a:pt x="377" y="500"/>
                  </a:lnTo>
                  <a:lnTo>
                    <a:pt x="304" y="514"/>
                  </a:lnTo>
                  <a:lnTo>
                    <a:pt x="231" y="524"/>
                  </a:lnTo>
                  <a:lnTo>
                    <a:pt x="154" y="533"/>
                  </a:lnTo>
                  <a:lnTo>
                    <a:pt x="77" y="539"/>
                  </a:lnTo>
                  <a:lnTo>
                    <a:pt x="0" y="544"/>
                  </a:lnTo>
                  <a:lnTo>
                    <a:pt x="60" y="480"/>
                  </a:lnTo>
                  <a:lnTo>
                    <a:pt x="120" y="416"/>
                  </a:lnTo>
                  <a:lnTo>
                    <a:pt x="179" y="355"/>
                  </a:lnTo>
                  <a:lnTo>
                    <a:pt x="239" y="295"/>
                  </a:lnTo>
                  <a:lnTo>
                    <a:pt x="299" y="240"/>
                  </a:lnTo>
                  <a:lnTo>
                    <a:pt x="359" y="189"/>
                  </a:lnTo>
                  <a:lnTo>
                    <a:pt x="418" y="143"/>
                  </a:lnTo>
                  <a:lnTo>
                    <a:pt x="478" y="102"/>
                  </a:lnTo>
                  <a:lnTo>
                    <a:pt x="540" y="66"/>
                  </a:lnTo>
                  <a:lnTo>
                    <a:pt x="601" y="39"/>
                  </a:lnTo>
                  <a:lnTo>
                    <a:pt x="662" y="18"/>
                  </a:lnTo>
                  <a:lnTo>
                    <a:pt x="726" y="5"/>
                  </a:lnTo>
                  <a:lnTo>
                    <a:pt x="78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7" name="Freeform 11"/>
            <p:cNvSpPr>
              <a:spLocks/>
            </p:cNvSpPr>
            <p:nvPr userDrawn="1"/>
          </p:nvSpPr>
          <p:spPr bwMode="auto">
            <a:xfrm>
              <a:off x="5009524" y="2951971"/>
              <a:ext cx="935567" cy="490482"/>
            </a:xfrm>
            <a:custGeom>
              <a:avLst/>
              <a:gdLst>
                <a:gd name="T0" fmla="*/ 813 w 948"/>
                <a:gd name="T1" fmla="*/ 0 h 497"/>
                <a:gd name="T2" fmla="*/ 879 w 948"/>
                <a:gd name="T3" fmla="*/ 8 h 497"/>
                <a:gd name="T4" fmla="*/ 948 w 948"/>
                <a:gd name="T5" fmla="*/ 25 h 497"/>
                <a:gd name="T6" fmla="*/ 919 w 948"/>
                <a:gd name="T7" fmla="*/ 97 h 497"/>
                <a:gd name="T8" fmla="*/ 885 w 948"/>
                <a:gd name="T9" fmla="*/ 160 h 497"/>
                <a:gd name="T10" fmla="*/ 847 w 948"/>
                <a:gd name="T11" fmla="*/ 217 h 497"/>
                <a:gd name="T12" fmla="*/ 804 w 948"/>
                <a:gd name="T13" fmla="*/ 266 h 497"/>
                <a:gd name="T14" fmla="*/ 758 w 948"/>
                <a:gd name="T15" fmla="*/ 309 h 497"/>
                <a:gd name="T16" fmla="*/ 709 w 948"/>
                <a:gd name="T17" fmla="*/ 346 h 497"/>
                <a:gd name="T18" fmla="*/ 656 w 948"/>
                <a:gd name="T19" fmla="*/ 377 h 497"/>
                <a:gd name="T20" fmla="*/ 599 w 948"/>
                <a:gd name="T21" fmla="*/ 405 h 497"/>
                <a:gd name="T22" fmla="*/ 540 w 948"/>
                <a:gd name="T23" fmla="*/ 427 h 497"/>
                <a:gd name="T24" fmla="*/ 478 w 948"/>
                <a:gd name="T25" fmla="*/ 446 h 497"/>
                <a:gd name="T26" fmla="*/ 415 w 948"/>
                <a:gd name="T27" fmla="*/ 459 h 497"/>
                <a:gd name="T28" fmla="*/ 350 w 948"/>
                <a:gd name="T29" fmla="*/ 471 h 497"/>
                <a:gd name="T30" fmla="*/ 282 w 948"/>
                <a:gd name="T31" fmla="*/ 480 h 497"/>
                <a:gd name="T32" fmla="*/ 214 w 948"/>
                <a:gd name="T33" fmla="*/ 487 h 497"/>
                <a:gd name="T34" fmla="*/ 144 w 948"/>
                <a:gd name="T35" fmla="*/ 492 h 497"/>
                <a:gd name="T36" fmla="*/ 72 w 948"/>
                <a:gd name="T37" fmla="*/ 495 h 497"/>
                <a:gd name="T38" fmla="*/ 0 w 948"/>
                <a:gd name="T39" fmla="*/ 497 h 497"/>
                <a:gd name="T40" fmla="*/ 55 w 948"/>
                <a:gd name="T41" fmla="*/ 446 h 497"/>
                <a:gd name="T42" fmla="*/ 109 w 948"/>
                <a:gd name="T43" fmla="*/ 394 h 497"/>
                <a:gd name="T44" fmla="*/ 164 w 948"/>
                <a:gd name="T45" fmla="*/ 343 h 497"/>
                <a:gd name="T46" fmla="*/ 219 w 948"/>
                <a:gd name="T47" fmla="*/ 294 h 497"/>
                <a:gd name="T48" fmla="*/ 275 w 948"/>
                <a:gd name="T49" fmla="*/ 244 h 497"/>
                <a:gd name="T50" fmla="*/ 331 w 948"/>
                <a:gd name="T51" fmla="*/ 198 h 497"/>
                <a:gd name="T52" fmla="*/ 388 w 948"/>
                <a:gd name="T53" fmla="*/ 155 h 497"/>
                <a:gd name="T54" fmla="*/ 444 w 948"/>
                <a:gd name="T55" fmla="*/ 116 h 497"/>
                <a:gd name="T56" fmla="*/ 502 w 948"/>
                <a:gd name="T57" fmla="*/ 80 h 497"/>
                <a:gd name="T58" fmla="*/ 562 w 948"/>
                <a:gd name="T59" fmla="*/ 51 h 497"/>
                <a:gd name="T60" fmla="*/ 622 w 948"/>
                <a:gd name="T61" fmla="*/ 27 h 497"/>
                <a:gd name="T62" fmla="*/ 685 w 948"/>
                <a:gd name="T63" fmla="*/ 10 h 497"/>
                <a:gd name="T64" fmla="*/ 748 w 948"/>
                <a:gd name="T65" fmla="*/ 1 h 497"/>
                <a:gd name="T66" fmla="*/ 813 w 948"/>
                <a:gd name="T67"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8" h="497">
                  <a:moveTo>
                    <a:pt x="813" y="0"/>
                  </a:moveTo>
                  <a:lnTo>
                    <a:pt x="879" y="8"/>
                  </a:lnTo>
                  <a:lnTo>
                    <a:pt x="948" y="25"/>
                  </a:lnTo>
                  <a:lnTo>
                    <a:pt x="919" y="97"/>
                  </a:lnTo>
                  <a:lnTo>
                    <a:pt x="885" y="160"/>
                  </a:lnTo>
                  <a:lnTo>
                    <a:pt x="847" y="217"/>
                  </a:lnTo>
                  <a:lnTo>
                    <a:pt x="804" y="266"/>
                  </a:lnTo>
                  <a:lnTo>
                    <a:pt x="758" y="309"/>
                  </a:lnTo>
                  <a:lnTo>
                    <a:pt x="709" y="346"/>
                  </a:lnTo>
                  <a:lnTo>
                    <a:pt x="656" y="377"/>
                  </a:lnTo>
                  <a:lnTo>
                    <a:pt x="599" y="405"/>
                  </a:lnTo>
                  <a:lnTo>
                    <a:pt x="540" y="427"/>
                  </a:lnTo>
                  <a:lnTo>
                    <a:pt x="478" y="446"/>
                  </a:lnTo>
                  <a:lnTo>
                    <a:pt x="415" y="459"/>
                  </a:lnTo>
                  <a:lnTo>
                    <a:pt x="350" y="471"/>
                  </a:lnTo>
                  <a:lnTo>
                    <a:pt x="282" y="480"/>
                  </a:lnTo>
                  <a:lnTo>
                    <a:pt x="214" y="487"/>
                  </a:lnTo>
                  <a:lnTo>
                    <a:pt x="144" y="492"/>
                  </a:lnTo>
                  <a:lnTo>
                    <a:pt x="72" y="495"/>
                  </a:lnTo>
                  <a:lnTo>
                    <a:pt x="0" y="497"/>
                  </a:lnTo>
                  <a:lnTo>
                    <a:pt x="55" y="446"/>
                  </a:lnTo>
                  <a:lnTo>
                    <a:pt x="109" y="394"/>
                  </a:lnTo>
                  <a:lnTo>
                    <a:pt x="164" y="343"/>
                  </a:lnTo>
                  <a:lnTo>
                    <a:pt x="219" y="294"/>
                  </a:lnTo>
                  <a:lnTo>
                    <a:pt x="275" y="244"/>
                  </a:lnTo>
                  <a:lnTo>
                    <a:pt x="331" y="198"/>
                  </a:lnTo>
                  <a:lnTo>
                    <a:pt x="388" y="155"/>
                  </a:lnTo>
                  <a:lnTo>
                    <a:pt x="444" y="116"/>
                  </a:lnTo>
                  <a:lnTo>
                    <a:pt x="502" y="80"/>
                  </a:lnTo>
                  <a:lnTo>
                    <a:pt x="562" y="51"/>
                  </a:lnTo>
                  <a:lnTo>
                    <a:pt x="622" y="27"/>
                  </a:lnTo>
                  <a:lnTo>
                    <a:pt x="685" y="10"/>
                  </a:lnTo>
                  <a:lnTo>
                    <a:pt x="748" y="1"/>
                  </a:lnTo>
                  <a:lnTo>
                    <a:pt x="81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8" name="Freeform 12"/>
            <p:cNvSpPr>
              <a:spLocks/>
            </p:cNvSpPr>
            <p:nvPr userDrawn="1"/>
          </p:nvSpPr>
          <p:spPr bwMode="auto">
            <a:xfrm>
              <a:off x="5924367" y="3526339"/>
              <a:ext cx="967148" cy="478639"/>
            </a:xfrm>
            <a:custGeom>
              <a:avLst/>
              <a:gdLst>
                <a:gd name="T0" fmla="*/ 782 w 980"/>
                <a:gd name="T1" fmla="*/ 0 h 485"/>
                <a:gd name="T2" fmla="*/ 847 w 980"/>
                <a:gd name="T3" fmla="*/ 7 h 485"/>
                <a:gd name="T4" fmla="*/ 912 w 980"/>
                <a:gd name="T5" fmla="*/ 24 h 485"/>
                <a:gd name="T6" fmla="*/ 980 w 980"/>
                <a:gd name="T7" fmla="*/ 51 h 485"/>
                <a:gd name="T8" fmla="*/ 946 w 980"/>
                <a:gd name="T9" fmla="*/ 125 h 485"/>
                <a:gd name="T10" fmla="*/ 909 w 980"/>
                <a:gd name="T11" fmla="*/ 190 h 485"/>
                <a:gd name="T12" fmla="*/ 868 w 980"/>
                <a:gd name="T13" fmla="*/ 246 h 485"/>
                <a:gd name="T14" fmla="*/ 821 w 980"/>
                <a:gd name="T15" fmla="*/ 296 h 485"/>
                <a:gd name="T16" fmla="*/ 774 w 980"/>
                <a:gd name="T17" fmla="*/ 338 h 485"/>
                <a:gd name="T18" fmla="*/ 721 w 980"/>
                <a:gd name="T19" fmla="*/ 374 h 485"/>
                <a:gd name="T20" fmla="*/ 666 w 980"/>
                <a:gd name="T21" fmla="*/ 403 h 485"/>
                <a:gd name="T22" fmla="*/ 608 w 980"/>
                <a:gd name="T23" fmla="*/ 427 h 485"/>
                <a:gd name="T24" fmla="*/ 547 w 980"/>
                <a:gd name="T25" fmla="*/ 448 h 485"/>
                <a:gd name="T26" fmla="*/ 485 w 980"/>
                <a:gd name="T27" fmla="*/ 461 h 485"/>
                <a:gd name="T28" fmla="*/ 420 w 980"/>
                <a:gd name="T29" fmla="*/ 473 h 485"/>
                <a:gd name="T30" fmla="*/ 352 w 980"/>
                <a:gd name="T31" fmla="*/ 480 h 485"/>
                <a:gd name="T32" fmla="*/ 284 w 980"/>
                <a:gd name="T33" fmla="*/ 483 h 485"/>
                <a:gd name="T34" fmla="*/ 215 w 980"/>
                <a:gd name="T35" fmla="*/ 485 h 485"/>
                <a:gd name="T36" fmla="*/ 144 w 980"/>
                <a:gd name="T37" fmla="*/ 485 h 485"/>
                <a:gd name="T38" fmla="*/ 72 w 980"/>
                <a:gd name="T39" fmla="*/ 483 h 485"/>
                <a:gd name="T40" fmla="*/ 0 w 980"/>
                <a:gd name="T41" fmla="*/ 480 h 485"/>
                <a:gd name="T42" fmla="*/ 58 w 980"/>
                <a:gd name="T43" fmla="*/ 425 h 485"/>
                <a:gd name="T44" fmla="*/ 118 w 980"/>
                <a:gd name="T45" fmla="*/ 371 h 485"/>
                <a:gd name="T46" fmla="*/ 176 w 980"/>
                <a:gd name="T47" fmla="*/ 318 h 485"/>
                <a:gd name="T48" fmla="*/ 234 w 980"/>
                <a:gd name="T49" fmla="*/ 265 h 485"/>
                <a:gd name="T50" fmla="*/ 294 w 980"/>
                <a:gd name="T51" fmla="*/ 217 h 485"/>
                <a:gd name="T52" fmla="*/ 352 w 980"/>
                <a:gd name="T53" fmla="*/ 169 h 485"/>
                <a:gd name="T54" fmla="*/ 412 w 980"/>
                <a:gd name="T55" fmla="*/ 128 h 485"/>
                <a:gd name="T56" fmla="*/ 471 w 980"/>
                <a:gd name="T57" fmla="*/ 91 h 485"/>
                <a:gd name="T58" fmla="*/ 533 w 980"/>
                <a:gd name="T59" fmla="*/ 58 h 485"/>
                <a:gd name="T60" fmla="*/ 593 w 980"/>
                <a:gd name="T61" fmla="*/ 33 h 485"/>
                <a:gd name="T62" fmla="*/ 656 w 980"/>
                <a:gd name="T63" fmla="*/ 14 h 485"/>
                <a:gd name="T64" fmla="*/ 717 w 980"/>
                <a:gd name="T65" fmla="*/ 2 h 485"/>
                <a:gd name="T66" fmla="*/ 782 w 980"/>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0" h="485">
                  <a:moveTo>
                    <a:pt x="782" y="0"/>
                  </a:moveTo>
                  <a:lnTo>
                    <a:pt x="847" y="7"/>
                  </a:lnTo>
                  <a:lnTo>
                    <a:pt x="912" y="24"/>
                  </a:lnTo>
                  <a:lnTo>
                    <a:pt x="980" y="51"/>
                  </a:lnTo>
                  <a:lnTo>
                    <a:pt x="946" y="125"/>
                  </a:lnTo>
                  <a:lnTo>
                    <a:pt x="909" y="190"/>
                  </a:lnTo>
                  <a:lnTo>
                    <a:pt x="868" y="246"/>
                  </a:lnTo>
                  <a:lnTo>
                    <a:pt x="821" y="296"/>
                  </a:lnTo>
                  <a:lnTo>
                    <a:pt x="774" y="338"/>
                  </a:lnTo>
                  <a:lnTo>
                    <a:pt x="721" y="374"/>
                  </a:lnTo>
                  <a:lnTo>
                    <a:pt x="666" y="403"/>
                  </a:lnTo>
                  <a:lnTo>
                    <a:pt x="608" y="427"/>
                  </a:lnTo>
                  <a:lnTo>
                    <a:pt x="547" y="448"/>
                  </a:lnTo>
                  <a:lnTo>
                    <a:pt x="485" y="461"/>
                  </a:lnTo>
                  <a:lnTo>
                    <a:pt x="420" y="473"/>
                  </a:lnTo>
                  <a:lnTo>
                    <a:pt x="352" y="480"/>
                  </a:lnTo>
                  <a:lnTo>
                    <a:pt x="284" y="483"/>
                  </a:lnTo>
                  <a:lnTo>
                    <a:pt x="215" y="485"/>
                  </a:lnTo>
                  <a:lnTo>
                    <a:pt x="144" y="485"/>
                  </a:lnTo>
                  <a:lnTo>
                    <a:pt x="72" y="483"/>
                  </a:lnTo>
                  <a:lnTo>
                    <a:pt x="0" y="480"/>
                  </a:lnTo>
                  <a:lnTo>
                    <a:pt x="58" y="425"/>
                  </a:lnTo>
                  <a:lnTo>
                    <a:pt x="118" y="371"/>
                  </a:lnTo>
                  <a:lnTo>
                    <a:pt x="176" y="318"/>
                  </a:lnTo>
                  <a:lnTo>
                    <a:pt x="234" y="265"/>
                  </a:lnTo>
                  <a:lnTo>
                    <a:pt x="294" y="217"/>
                  </a:lnTo>
                  <a:lnTo>
                    <a:pt x="352" y="169"/>
                  </a:lnTo>
                  <a:lnTo>
                    <a:pt x="412" y="128"/>
                  </a:lnTo>
                  <a:lnTo>
                    <a:pt x="471" y="91"/>
                  </a:lnTo>
                  <a:lnTo>
                    <a:pt x="533" y="58"/>
                  </a:lnTo>
                  <a:lnTo>
                    <a:pt x="593" y="33"/>
                  </a:lnTo>
                  <a:lnTo>
                    <a:pt x="656" y="14"/>
                  </a:lnTo>
                  <a:lnTo>
                    <a:pt x="717" y="2"/>
                  </a:lnTo>
                  <a:lnTo>
                    <a:pt x="7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59" name="Freeform 13"/>
            <p:cNvSpPr>
              <a:spLocks/>
            </p:cNvSpPr>
            <p:nvPr userDrawn="1"/>
          </p:nvSpPr>
          <p:spPr bwMode="auto">
            <a:xfrm>
              <a:off x="3341688" y="4199394"/>
              <a:ext cx="364161" cy="698715"/>
            </a:xfrm>
            <a:custGeom>
              <a:avLst/>
              <a:gdLst>
                <a:gd name="T0" fmla="*/ 227 w 369"/>
                <a:gd name="T1" fmla="*/ 3 h 708"/>
                <a:gd name="T2" fmla="*/ 289 w 369"/>
                <a:gd name="T3" fmla="*/ 24 h 708"/>
                <a:gd name="T4" fmla="*/ 336 w 369"/>
                <a:gd name="T5" fmla="*/ 65 h 708"/>
                <a:gd name="T6" fmla="*/ 287 w 369"/>
                <a:gd name="T7" fmla="*/ 155 h 708"/>
                <a:gd name="T8" fmla="*/ 249 w 369"/>
                <a:gd name="T9" fmla="*/ 116 h 708"/>
                <a:gd name="T10" fmla="*/ 212 w 369"/>
                <a:gd name="T11" fmla="*/ 99 h 708"/>
                <a:gd name="T12" fmla="*/ 162 w 369"/>
                <a:gd name="T13" fmla="*/ 99 h 708"/>
                <a:gd name="T14" fmla="*/ 128 w 369"/>
                <a:gd name="T15" fmla="*/ 124 h 708"/>
                <a:gd name="T16" fmla="*/ 116 w 369"/>
                <a:gd name="T17" fmla="*/ 169 h 708"/>
                <a:gd name="T18" fmla="*/ 125 w 369"/>
                <a:gd name="T19" fmla="*/ 213 h 708"/>
                <a:gd name="T20" fmla="*/ 155 w 369"/>
                <a:gd name="T21" fmla="*/ 254 h 708"/>
                <a:gd name="T22" fmla="*/ 215 w 369"/>
                <a:gd name="T23" fmla="*/ 297 h 708"/>
                <a:gd name="T24" fmla="*/ 277 w 369"/>
                <a:gd name="T25" fmla="*/ 339 h 708"/>
                <a:gd name="T26" fmla="*/ 324 w 369"/>
                <a:gd name="T27" fmla="*/ 386 h 708"/>
                <a:gd name="T28" fmla="*/ 357 w 369"/>
                <a:gd name="T29" fmla="*/ 444 h 708"/>
                <a:gd name="T30" fmla="*/ 369 w 369"/>
                <a:gd name="T31" fmla="*/ 521 h 708"/>
                <a:gd name="T32" fmla="*/ 357 w 369"/>
                <a:gd name="T33" fmla="*/ 596 h 708"/>
                <a:gd name="T34" fmla="*/ 321 w 369"/>
                <a:gd name="T35" fmla="*/ 655 h 708"/>
                <a:gd name="T36" fmla="*/ 263 w 369"/>
                <a:gd name="T37" fmla="*/ 695 h 708"/>
                <a:gd name="T38" fmla="*/ 181 w 369"/>
                <a:gd name="T39" fmla="*/ 708 h 708"/>
                <a:gd name="T40" fmla="*/ 104 w 369"/>
                <a:gd name="T41" fmla="*/ 695 h 708"/>
                <a:gd name="T42" fmla="*/ 46 w 369"/>
                <a:gd name="T43" fmla="*/ 655 h 708"/>
                <a:gd name="T44" fmla="*/ 0 w 369"/>
                <a:gd name="T45" fmla="*/ 597 h 708"/>
                <a:gd name="T46" fmla="*/ 97 w 369"/>
                <a:gd name="T47" fmla="*/ 567 h 708"/>
                <a:gd name="T48" fmla="*/ 140 w 369"/>
                <a:gd name="T49" fmla="*/ 603 h 708"/>
                <a:gd name="T50" fmla="*/ 188 w 369"/>
                <a:gd name="T51" fmla="*/ 613 h 708"/>
                <a:gd name="T52" fmla="*/ 239 w 369"/>
                <a:gd name="T53" fmla="*/ 597 h 708"/>
                <a:gd name="T54" fmla="*/ 266 w 369"/>
                <a:gd name="T55" fmla="*/ 555 h 708"/>
                <a:gd name="T56" fmla="*/ 268 w 369"/>
                <a:gd name="T57" fmla="*/ 503 h 708"/>
                <a:gd name="T58" fmla="*/ 254 w 369"/>
                <a:gd name="T59" fmla="*/ 464 h 708"/>
                <a:gd name="T60" fmla="*/ 219 w 369"/>
                <a:gd name="T61" fmla="*/ 427 h 708"/>
                <a:gd name="T62" fmla="*/ 155 w 369"/>
                <a:gd name="T63" fmla="*/ 380 h 708"/>
                <a:gd name="T64" fmla="*/ 101 w 369"/>
                <a:gd name="T65" fmla="*/ 341 h 708"/>
                <a:gd name="T66" fmla="*/ 56 w 369"/>
                <a:gd name="T67" fmla="*/ 297 h 708"/>
                <a:gd name="T68" fmla="*/ 27 w 369"/>
                <a:gd name="T69" fmla="*/ 242 h 708"/>
                <a:gd name="T70" fmla="*/ 17 w 369"/>
                <a:gd name="T71" fmla="*/ 172 h 708"/>
                <a:gd name="T72" fmla="*/ 29 w 369"/>
                <a:gd name="T73" fmla="*/ 102 h 708"/>
                <a:gd name="T74" fmla="*/ 63 w 369"/>
                <a:gd name="T75" fmla="*/ 47 h 708"/>
                <a:gd name="T76" fmla="*/ 118 w 369"/>
                <a:gd name="T77" fmla="*/ 12 h 708"/>
                <a:gd name="T78" fmla="*/ 191 w 369"/>
                <a:gd name="T79"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9" h="708">
                  <a:moveTo>
                    <a:pt x="191" y="0"/>
                  </a:moveTo>
                  <a:lnTo>
                    <a:pt x="227" y="3"/>
                  </a:lnTo>
                  <a:lnTo>
                    <a:pt x="260" y="10"/>
                  </a:lnTo>
                  <a:lnTo>
                    <a:pt x="289" y="24"/>
                  </a:lnTo>
                  <a:lnTo>
                    <a:pt x="314" y="42"/>
                  </a:lnTo>
                  <a:lnTo>
                    <a:pt x="336" y="65"/>
                  </a:lnTo>
                  <a:lnTo>
                    <a:pt x="357" y="94"/>
                  </a:lnTo>
                  <a:lnTo>
                    <a:pt x="287" y="155"/>
                  </a:lnTo>
                  <a:lnTo>
                    <a:pt x="268" y="133"/>
                  </a:lnTo>
                  <a:lnTo>
                    <a:pt x="249" y="116"/>
                  </a:lnTo>
                  <a:lnTo>
                    <a:pt x="232" y="104"/>
                  </a:lnTo>
                  <a:lnTo>
                    <a:pt x="212" y="99"/>
                  </a:lnTo>
                  <a:lnTo>
                    <a:pt x="188" y="95"/>
                  </a:lnTo>
                  <a:lnTo>
                    <a:pt x="162" y="99"/>
                  </a:lnTo>
                  <a:lnTo>
                    <a:pt x="142" y="109"/>
                  </a:lnTo>
                  <a:lnTo>
                    <a:pt x="128" y="124"/>
                  </a:lnTo>
                  <a:lnTo>
                    <a:pt x="120" y="145"/>
                  </a:lnTo>
                  <a:lnTo>
                    <a:pt x="116" y="169"/>
                  </a:lnTo>
                  <a:lnTo>
                    <a:pt x="118" y="193"/>
                  </a:lnTo>
                  <a:lnTo>
                    <a:pt x="125" y="213"/>
                  </a:lnTo>
                  <a:lnTo>
                    <a:pt x="137" y="234"/>
                  </a:lnTo>
                  <a:lnTo>
                    <a:pt x="155" y="254"/>
                  </a:lnTo>
                  <a:lnTo>
                    <a:pt x="183" y="275"/>
                  </a:lnTo>
                  <a:lnTo>
                    <a:pt x="215" y="297"/>
                  </a:lnTo>
                  <a:lnTo>
                    <a:pt x="248" y="317"/>
                  </a:lnTo>
                  <a:lnTo>
                    <a:pt x="277" y="339"/>
                  </a:lnTo>
                  <a:lnTo>
                    <a:pt x="302" y="362"/>
                  </a:lnTo>
                  <a:lnTo>
                    <a:pt x="324" y="386"/>
                  </a:lnTo>
                  <a:lnTo>
                    <a:pt x="343" y="413"/>
                  </a:lnTo>
                  <a:lnTo>
                    <a:pt x="357" y="444"/>
                  </a:lnTo>
                  <a:lnTo>
                    <a:pt x="365" y="480"/>
                  </a:lnTo>
                  <a:lnTo>
                    <a:pt x="369" y="521"/>
                  </a:lnTo>
                  <a:lnTo>
                    <a:pt x="365" y="560"/>
                  </a:lnTo>
                  <a:lnTo>
                    <a:pt x="357" y="596"/>
                  </a:lnTo>
                  <a:lnTo>
                    <a:pt x="341" y="628"/>
                  </a:lnTo>
                  <a:lnTo>
                    <a:pt x="321" y="655"/>
                  </a:lnTo>
                  <a:lnTo>
                    <a:pt x="294" y="678"/>
                  </a:lnTo>
                  <a:lnTo>
                    <a:pt x="263" y="695"/>
                  </a:lnTo>
                  <a:lnTo>
                    <a:pt x="225" y="705"/>
                  </a:lnTo>
                  <a:lnTo>
                    <a:pt x="181" y="708"/>
                  </a:lnTo>
                  <a:lnTo>
                    <a:pt x="140" y="705"/>
                  </a:lnTo>
                  <a:lnTo>
                    <a:pt x="104" y="695"/>
                  </a:lnTo>
                  <a:lnTo>
                    <a:pt x="73" y="678"/>
                  </a:lnTo>
                  <a:lnTo>
                    <a:pt x="46" y="655"/>
                  </a:lnTo>
                  <a:lnTo>
                    <a:pt x="20" y="628"/>
                  </a:lnTo>
                  <a:lnTo>
                    <a:pt x="0" y="597"/>
                  </a:lnTo>
                  <a:lnTo>
                    <a:pt x="75" y="536"/>
                  </a:lnTo>
                  <a:lnTo>
                    <a:pt x="97" y="567"/>
                  </a:lnTo>
                  <a:lnTo>
                    <a:pt x="120" y="589"/>
                  </a:lnTo>
                  <a:lnTo>
                    <a:pt x="140" y="603"/>
                  </a:lnTo>
                  <a:lnTo>
                    <a:pt x="164" y="609"/>
                  </a:lnTo>
                  <a:lnTo>
                    <a:pt x="188" y="613"/>
                  </a:lnTo>
                  <a:lnTo>
                    <a:pt x="217" y="609"/>
                  </a:lnTo>
                  <a:lnTo>
                    <a:pt x="239" y="597"/>
                  </a:lnTo>
                  <a:lnTo>
                    <a:pt x="256" y="580"/>
                  </a:lnTo>
                  <a:lnTo>
                    <a:pt x="266" y="555"/>
                  </a:lnTo>
                  <a:lnTo>
                    <a:pt x="270" y="526"/>
                  </a:lnTo>
                  <a:lnTo>
                    <a:pt x="268" y="503"/>
                  </a:lnTo>
                  <a:lnTo>
                    <a:pt x="263" y="483"/>
                  </a:lnTo>
                  <a:lnTo>
                    <a:pt x="254" y="464"/>
                  </a:lnTo>
                  <a:lnTo>
                    <a:pt x="239" y="445"/>
                  </a:lnTo>
                  <a:lnTo>
                    <a:pt x="219" y="427"/>
                  </a:lnTo>
                  <a:lnTo>
                    <a:pt x="191" y="404"/>
                  </a:lnTo>
                  <a:lnTo>
                    <a:pt x="155" y="380"/>
                  </a:lnTo>
                  <a:lnTo>
                    <a:pt x="126" y="362"/>
                  </a:lnTo>
                  <a:lnTo>
                    <a:pt x="101" y="341"/>
                  </a:lnTo>
                  <a:lnTo>
                    <a:pt x="77" y="321"/>
                  </a:lnTo>
                  <a:lnTo>
                    <a:pt x="56" y="297"/>
                  </a:lnTo>
                  <a:lnTo>
                    <a:pt x="39" y="271"/>
                  </a:lnTo>
                  <a:lnTo>
                    <a:pt x="27" y="242"/>
                  </a:lnTo>
                  <a:lnTo>
                    <a:pt x="19" y="210"/>
                  </a:lnTo>
                  <a:lnTo>
                    <a:pt x="17" y="172"/>
                  </a:lnTo>
                  <a:lnTo>
                    <a:pt x="20" y="135"/>
                  </a:lnTo>
                  <a:lnTo>
                    <a:pt x="29" y="102"/>
                  </a:lnTo>
                  <a:lnTo>
                    <a:pt x="43" y="73"/>
                  </a:lnTo>
                  <a:lnTo>
                    <a:pt x="63" y="47"/>
                  </a:lnTo>
                  <a:lnTo>
                    <a:pt x="89" y="27"/>
                  </a:lnTo>
                  <a:lnTo>
                    <a:pt x="118" y="12"/>
                  </a:lnTo>
                  <a:lnTo>
                    <a:pt x="152" y="3"/>
                  </a:lnTo>
                  <a:lnTo>
                    <a:pt x="19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0" name="Freeform 14"/>
            <p:cNvSpPr>
              <a:spLocks noEditPoints="1"/>
            </p:cNvSpPr>
            <p:nvPr userDrawn="1"/>
          </p:nvSpPr>
          <p:spPr bwMode="auto">
            <a:xfrm>
              <a:off x="3770983" y="4369139"/>
              <a:ext cx="340475" cy="706610"/>
            </a:xfrm>
            <a:custGeom>
              <a:avLst/>
              <a:gdLst>
                <a:gd name="T0" fmla="*/ 171 w 345"/>
                <a:gd name="T1" fmla="*/ 87 h 716"/>
                <a:gd name="T2" fmla="*/ 147 w 345"/>
                <a:gd name="T3" fmla="*/ 91 h 716"/>
                <a:gd name="T4" fmla="*/ 127 w 345"/>
                <a:gd name="T5" fmla="*/ 101 h 716"/>
                <a:gd name="T6" fmla="*/ 108 w 345"/>
                <a:gd name="T7" fmla="*/ 116 h 716"/>
                <a:gd name="T8" fmla="*/ 94 w 345"/>
                <a:gd name="T9" fmla="*/ 135 h 716"/>
                <a:gd name="T10" fmla="*/ 94 w 345"/>
                <a:gd name="T11" fmla="*/ 401 h 716"/>
                <a:gd name="T12" fmla="*/ 111 w 345"/>
                <a:gd name="T13" fmla="*/ 422 h 716"/>
                <a:gd name="T14" fmla="*/ 132 w 345"/>
                <a:gd name="T15" fmla="*/ 437 h 716"/>
                <a:gd name="T16" fmla="*/ 154 w 345"/>
                <a:gd name="T17" fmla="*/ 446 h 716"/>
                <a:gd name="T18" fmla="*/ 176 w 345"/>
                <a:gd name="T19" fmla="*/ 448 h 716"/>
                <a:gd name="T20" fmla="*/ 195 w 345"/>
                <a:gd name="T21" fmla="*/ 446 h 716"/>
                <a:gd name="T22" fmla="*/ 212 w 345"/>
                <a:gd name="T23" fmla="*/ 436 h 716"/>
                <a:gd name="T24" fmla="*/ 226 w 345"/>
                <a:gd name="T25" fmla="*/ 420 h 716"/>
                <a:gd name="T26" fmla="*/ 236 w 345"/>
                <a:gd name="T27" fmla="*/ 396 h 716"/>
                <a:gd name="T28" fmla="*/ 244 w 345"/>
                <a:gd name="T29" fmla="*/ 366 h 716"/>
                <a:gd name="T30" fmla="*/ 248 w 345"/>
                <a:gd name="T31" fmla="*/ 326 h 716"/>
                <a:gd name="T32" fmla="*/ 250 w 345"/>
                <a:gd name="T33" fmla="*/ 279 h 716"/>
                <a:gd name="T34" fmla="*/ 248 w 345"/>
                <a:gd name="T35" fmla="*/ 226 h 716"/>
                <a:gd name="T36" fmla="*/ 244 w 345"/>
                <a:gd name="T37" fmla="*/ 181 h 716"/>
                <a:gd name="T38" fmla="*/ 236 w 345"/>
                <a:gd name="T39" fmla="*/ 147 h 716"/>
                <a:gd name="T40" fmla="*/ 224 w 345"/>
                <a:gd name="T41" fmla="*/ 120 h 716"/>
                <a:gd name="T42" fmla="*/ 210 w 345"/>
                <a:gd name="T43" fmla="*/ 103 h 716"/>
                <a:gd name="T44" fmla="*/ 192 w 345"/>
                <a:gd name="T45" fmla="*/ 91 h 716"/>
                <a:gd name="T46" fmla="*/ 171 w 345"/>
                <a:gd name="T47" fmla="*/ 87 h 716"/>
                <a:gd name="T48" fmla="*/ 190 w 345"/>
                <a:gd name="T49" fmla="*/ 0 h 716"/>
                <a:gd name="T50" fmla="*/ 217 w 345"/>
                <a:gd name="T51" fmla="*/ 2 h 716"/>
                <a:gd name="T52" fmla="*/ 243 w 345"/>
                <a:gd name="T53" fmla="*/ 9 h 716"/>
                <a:gd name="T54" fmla="*/ 265 w 345"/>
                <a:gd name="T55" fmla="*/ 21 h 716"/>
                <a:gd name="T56" fmla="*/ 285 w 345"/>
                <a:gd name="T57" fmla="*/ 36 h 716"/>
                <a:gd name="T58" fmla="*/ 303 w 345"/>
                <a:gd name="T59" fmla="*/ 60 h 716"/>
                <a:gd name="T60" fmla="*/ 318 w 345"/>
                <a:gd name="T61" fmla="*/ 89 h 716"/>
                <a:gd name="T62" fmla="*/ 330 w 345"/>
                <a:gd name="T63" fmla="*/ 123 h 716"/>
                <a:gd name="T64" fmla="*/ 338 w 345"/>
                <a:gd name="T65" fmla="*/ 166 h 716"/>
                <a:gd name="T66" fmla="*/ 344 w 345"/>
                <a:gd name="T67" fmla="*/ 215 h 716"/>
                <a:gd name="T68" fmla="*/ 345 w 345"/>
                <a:gd name="T69" fmla="*/ 273 h 716"/>
                <a:gd name="T70" fmla="*/ 342 w 345"/>
                <a:gd name="T71" fmla="*/ 333 h 716"/>
                <a:gd name="T72" fmla="*/ 335 w 345"/>
                <a:gd name="T73" fmla="*/ 386 h 716"/>
                <a:gd name="T74" fmla="*/ 321 w 345"/>
                <a:gd name="T75" fmla="*/ 432 h 716"/>
                <a:gd name="T76" fmla="*/ 303 w 345"/>
                <a:gd name="T77" fmla="*/ 470 h 716"/>
                <a:gd name="T78" fmla="*/ 279 w 345"/>
                <a:gd name="T79" fmla="*/ 499 h 716"/>
                <a:gd name="T80" fmla="*/ 251 w 345"/>
                <a:gd name="T81" fmla="*/ 519 h 716"/>
                <a:gd name="T82" fmla="*/ 219 w 345"/>
                <a:gd name="T83" fmla="*/ 533 h 716"/>
                <a:gd name="T84" fmla="*/ 183 w 345"/>
                <a:gd name="T85" fmla="*/ 536 h 716"/>
                <a:gd name="T86" fmla="*/ 157 w 345"/>
                <a:gd name="T87" fmla="*/ 535 h 716"/>
                <a:gd name="T88" fmla="*/ 135 w 345"/>
                <a:gd name="T89" fmla="*/ 528 h 716"/>
                <a:gd name="T90" fmla="*/ 113 w 345"/>
                <a:gd name="T91" fmla="*/ 516 h 716"/>
                <a:gd name="T92" fmla="*/ 94 w 345"/>
                <a:gd name="T93" fmla="*/ 499 h 716"/>
                <a:gd name="T94" fmla="*/ 94 w 345"/>
                <a:gd name="T95" fmla="*/ 666 h 716"/>
                <a:gd name="T96" fmla="*/ 0 w 345"/>
                <a:gd name="T97" fmla="*/ 716 h 716"/>
                <a:gd name="T98" fmla="*/ 0 w 345"/>
                <a:gd name="T99" fmla="*/ 10 h 716"/>
                <a:gd name="T100" fmla="*/ 94 w 345"/>
                <a:gd name="T101" fmla="*/ 10 h 716"/>
                <a:gd name="T102" fmla="*/ 94 w 345"/>
                <a:gd name="T103" fmla="*/ 45 h 716"/>
                <a:gd name="T104" fmla="*/ 110 w 345"/>
                <a:gd name="T105" fmla="*/ 29 h 716"/>
                <a:gd name="T106" fmla="*/ 125 w 345"/>
                <a:gd name="T107" fmla="*/ 17 h 716"/>
                <a:gd name="T108" fmla="*/ 144 w 345"/>
                <a:gd name="T109" fmla="*/ 7 h 716"/>
                <a:gd name="T110" fmla="*/ 164 w 345"/>
                <a:gd name="T111" fmla="*/ 2 h 716"/>
                <a:gd name="T112" fmla="*/ 190 w 345"/>
                <a:gd name="T113"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16">
                  <a:moveTo>
                    <a:pt x="171" y="87"/>
                  </a:moveTo>
                  <a:lnTo>
                    <a:pt x="147" y="91"/>
                  </a:lnTo>
                  <a:lnTo>
                    <a:pt x="127" y="101"/>
                  </a:lnTo>
                  <a:lnTo>
                    <a:pt x="108" y="116"/>
                  </a:lnTo>
                  <a:lnTo>
                    <a:pt x="94" y="135"/>
                  </a:lnTo>
                  <a:lnTo>
                    <a:pt x="94" y="401"/>
                  </a:lnTo>
                  <a:lnTo>
                    <a:pt x="111" y="422"/>
                  </a:lnTo>
                  <a:lnTo>
                    <a:pt x="132" y="437"/>
                  </a:lnTo>
                  <a:lnTo>
                    <a:pt x="154" y="446"/>
                  </a:lnTo>
                  <a:lnTo>
                    <a:pt x="176" y="448"/>
                  </a:lnTo>
                  <a:lnTo>
                    <a:pt x="195" y="446"/>
                  </a:lnTo>
                  <a:lnTo>
                    <a:pt x="212" y="436"/>
                  </a:lnTo>
                  <a:lnTo>
                    <a:pt x="226" y="420"/>
                  </a:lnTo>
                  <a:lnTo>
                    <a:pt x="236" y="396"/>
                  </a:lnTo>
                  <a:lnTo>
                    <a:pt x="244" y="366"/>
                  </a:lnTo>
                  <a:lnTo>
                    <a:pt x="248" y="326"/>
                  </a:lnTo>
                  <a:lnTo>
                    <a:pt x="250" y="279"/>
                  </a:lnTo>
                  <a:lnTo>
                    <a:pt x="248" y="226"/>
                  </a:lnTo>
                  <a:lnTo>
                    <a:pt x="244" y="181"/>
                  </a:lnTo>
                  <a:lnTo>
                    <a:pt x="236" y="147"/>
                  </a:lnTo>
                  <a:lnTo>
                    <a:pt x="224" y="120"/>
                  </a:lnTo>
                  <a:lnTo>
                    <a:pt x="210" y="103"/>
                  </a:lnTo>
                  <a:lnTo>
                    <a:pt x="192" y="91"/>
                  </a:lnTo>
                  <a:lnTo>
                    <a:pt x="171" y="87"/>
                  </a:lnTo>
                  <a:close/>
                  <a:moveTo>
                    <a:pt x="190" y="0"/>
                  </a:moveTo>
                  <a:lnTo>
                    <a:pt x="217" y="2"/>
                  </a:lnTo>
                  <a:lnTo>
                    <a:pt x="243" y="9"/>
                  </a:lnTo>
                  <a:lnTo>
                    <a:pt x="265" y="21"/>
                  </a:lnTo>
                  <a:lnTo>
                    <a:pt x="285" y="36"/>
                  </a:lnTo>
                  <a:lnTo>
                    <a:pt x="303" y="60"/>
                  </a:lnTo>
                  <a:lnTo>
                    <a:pt x="318" y="89"/>
                  </a:lnTo>
                  <a:lnTo>
                    <a:pt x="330" y="123"/>
                  </a:lnTo>
                  <a:lnTo>
                    <a:pt x="338" y="166"/>
                  </a:lnTo>
                  <a:lnTo>
                    <a:pt x="344" y="215"/>
                  </a:lnTo>
                  <a:lnTo>
                    <a:pt x="345" y="273"/>
                  </a:lnTo>
                  <a:lnTo>
                    <a:pt x="342" y="333"/>
                  </a:lnTo>
                  <a:lnTo>
                    <a:pt x="335" y="386"/>
                  </a:lnTo>
                  <a:lnTo>
                    <a:pt x="321" y="432"/>
                  </a:lnTo>
                  <a:lnTo>
                    <a:pt x="303" y="470"/>
                  </a:lnTo>
                  <a:lnTo>
                    <a:pt x="279" y="499"/>
                  </a:lnTo>
                  <a:lnTo>
                    <a:pt x="251" y="519"/>
                  </a:lnTo>
                  <a:lnTo>
                    <a:pt x="219" y="533"/>
                  </a:lnTo>
                  <a:lnTo>
                    <a:pt x="183" y="536"/>
                  </a:lnTo>
                  <a:lnTo>
                    <a:pt x="157" y="535"/>
                  </a:lnTo>
                  <a:lnTo>
                    <a:pt x="135" y="528"/>
                  </a:lnTo>
                  <a:lnTo>
                    <a:pt x="113" y="516"/>
                  </a:lnTo>
                  <a:lnTo>
                    <a:pt x="94" y="499"/>
                  </a:lnTo>
                  <a:lnTo>
                    <a:pt x="94" y="666"/>
                  </a:lnTo>
                  <a:lnTo>
                    <a:pt x="0" y="716"/>
                  </a:lnTo>
                  <a:lnTo>
                    <a:pt x="0" y="10"/>
                  </a:lnTo>
                  <a:lnTo>
                    <a:pt x="94" y="10"/>
                  </a:lnTo>
                  <a:lnTo>
                    <a:pt x="94" y="45"/>
                  </a:lnTo>
                  <a:lnTo>
                    <a:pt x="110" y="29"/>
                  </a:lnTo>
                  <a:lnTo>
                    <a:pt x="125" y="17"/>
                  </a:lnTo>
                  <a:lnTo>
                    <a:pt x="144" y="7"/>
                  </a:lnTo>
                  <a:lnTo>
                    <a:pt x="164" y="2"/>
                  </a:lnTo>
                  <a:lnTo>
                    <a:pt x="19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1" name="Freeform 15"/>
            <p:cNvSpPr>
              <a:spLocks noEditPoints="1"/>
            </p:cNvSpPr>
            <p:nvPr userDrawn="1"/>
          </p:nvSpPr>
          <p:spPr bwMode="auto">
            <a:xfrm>
              <a:off x="4161790" y="4369139"/>
              <a:ext cx="366134" cy="528970"/>
            </a:xfrm>
            <a:custGeom>
              <a:avLst/>
              <a:gdLst>
                <a:gd name="T0" fmla="*/ 161 w 371"/>
                <a:gd name="T1" fmla="*/ 94 h 536"/>
                <a:gd name="T2" fmla="*/ 125 w 371"/>
                <a:gd name="T3" fmla="*/ 123 h 536"/>
                <a:gd name="T4" fmla="*/ 103 w 371"/>
                <a:gd name="T5" fmla="*/ 181 h 536"/>
                <a:gd name="T6" fmla="*/ 96 w 371"/>
                <a:gd name="T7" fmla="*/ 268 h 536"/>
                <a:gd name="T8" fmla="*/ 103 w 371"/>
                <a:gd name="T9" fmla="*/ 355 h 536"/>
                <a:gd name="T10" fmla="*/ 125 w 371"/>
                <a:gd name="T11" fmla="*/ 413 h 536"/>
                <a:gd name="T12" fmla="*/ 163 w 371"/>
                <a:gd name="T13" fmla="*/ 442 h 536"/>
                <a:gd name="T14" fmla="*/ 209 w 371"/>
                <a:gd name="T15" fmla="*/ 442 h 536"/>
                <a:gd name="T16" fmla="*/ 246 w 371"/>
                <a:gd name="T17" fmla="*/ 410 h 536"/>
                <a:gd name="T18" fmla="*/ 268 w 371"/>
                <a:gd name="T19" fmla="*/ 350 h 536"/>
                <a:gd name="T20" fmla="*/ 275 w 371"/>
                <a:gd name="T21" fmla="*/ 268 h 536"/>
                <a:gd name="T22" fmla="*/ 268 w 371"/>
                <a:gd name="T23" fmla="*/ 181 h 536"/>
                <a:gd name="T24" fmla="*/ 245 w 371"/>
                <a:gd name="T25" fmla="*/ 123 h 536"/>
                <a:gd name="T26" fmla="*/ 209 w 371"/>
                <a:gd name="T27" fmla="*/ 94 h 536"/>
                <a:gd name="T28" fmla="*/ 187 w 371"/>
                <a:gd name="T29" fmla="*/ 0 h 536"/>
                <a:gd name="T30" fmla="*/ 253 w 371"/>
                <a:gd name="T31" fmla="*/ 12 h 536"/>
                <a:gd name="T32" fmla="*/ 308 w 371"/>
                <a:gd name="T33" fmla="*/ 51 h 536"/>
                <a:gd name="T34" fmla="*/ 347 w 371"/>
                <a:gd name="T35" fmla="*/ 118 h 536"/>
                <a:gd name="T36" fmla="*/ 369 w 371"/>
                <a:gd name="T37" fmla="*/ 210 h 536"/>
                <a:gd name="T38" fmla="*/ 369 w 371"/>
                <a:gd name="T39" fmla="*/ 323 h 536"/>
                <a:gd name="T40" fmla="*/ 347 w 371"/>
                <a:gd name="T41" fmla="*/ 417 h 536"/>
                <a:gd name="T42" fmla="*/ 308 w 371"/>
                <a:gd name="T43" fmla="*/ 483 h 536"/>
                <a:gd name="T44" fmla="*/ 253 w 371"/>
                <a:gd name="T45" fmla="*/ 523 h 536"/>
                <a:gd name="T46" fmla="*/ 183 w 371"/>
                <a:gd name="T47" fmla="*/ 536 h 536"/>
                <a:gd name="T48" fmla="*/ 117 w 371"/>
                <a:gd name="T49" fmla="*/ 524 h 536"/>
                <a:gd name="T50" fmla="*/ 62 w 371"/>
                <a:gd name="T51" fmla="*/ 485 h 536"/>
                <a:gd name="T52" fmla="*/ 24 w 371"/>
                <a:gd name="T53" fmla="*/ 420 h 536"/>
                <a:gd name="T54" fmla="*/ 2 w 371"/>
                <a:gd name="T55" fmla="*/ 326 h 536"/>
                <a:gd name="T56" fmla="*/ 2 w 371"/>
                <a:gd name="T57" fmla="*/ 214 h 536"/>
                <a:gd name="T58" fmla="*/ 23 w 371"/>
                <a:gd name="T59" fmla="*/ 120 h 536"/>
                <a:gd name="T60" fmla="*/ 62 w 371"/>
                <a:gd name="T61" fmla="*/ 53 h 536"/>
                <a:gd name="T62" fmla="*/ 117 w 371"/>
                <a:gd name="T63" fmla="*/ 12 h 536"/>
                <a:gd name="T64" fmla="*/ 187 w 371"/>
                <a:gd name="T65"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1" h="536">
                  <a:moveTo>
                    <a:pt x="185" y="89"/>
                  </a:moveTo>
                  <a:lnTo>
                    <a:pt x="161" y="94"/>
                  </a:lnTo>
                  <a:lnTo>
                    <a:pt x="140" y="104"/>
                  </a:lnTo>
                  <a:lnTo>
                    <a:pt x="125" y="123"/>
                  </a:lnTo>
                  <a:lnTo>
                    <a:pt x="111" y="149"/>
                  </a:lnTo>
                  <a:lnTo>
                    <a:pt x="103" y="181"/>
                  </a:lnTo>
                  <a:lnTo>
                    <a:pt x="98" y="222"/>
                  </a:lnTo>
                  <a:lnTo>
                    <a:pt x="96" y="268"/>
                  </a:lnTo>
                  <a:lnTo>
                    <a:pt x="98" y="316"/>
                  </a:lnTo>
                  <a:lnTo>
                    <a:pt x="103" y="355"/>
                  </a:lnTo>
                  <a:lnTo>
                    <a:pt x="113" y="388"/>
                  </a:lnTo>
                  <a:lnTo>
                    <a:pt x="125" y="413"/>
                  </a:lnTo>
                  <a:lnTo>
                    <a:pt x="142" y="432"/>
                  </a:lnTo>
                  <a:lnTo>
                    <a:pt x="163" y="442"/>
                  </a:lnTo>
                  <a:lnTo>
                    <a:pt x="187" y="446"/>
                  </a:lnTo>
                  <a:lnTo>
                    <a:pt x="209" y="442"/>
                  </a:lnTo>
                  <a:lnTo>
                    <a:pt x="229" y="429"/>
                  </a:lnTo>
                  <a:lnTo>
                    <a:pt x="246" y="410"/>
                  </a:lnTo>
                  <a:lnTo>
                    <a:pt x="258" y="383"/>
                  </a:lnTo>
                  <a:lnTo>
                    <a:pt x="268" y="350"/>
                  </a:lnTo>
                  <a:lnTo>
                    <a:pt x="274" y="313"/>
                  </a:lnTo>
                  <a:lnTo>
                    <a:pt x="275" y="268"/>
                  </a:lnTo>
                  <a:lnTo>
                    <a:pt x="274" y="222"/>
                  </a:lnTo>
                  <a:lnTo>
                    <a:pt x="268" y="181"/>
                  </a:lnTo>
                  <a:lnTo>
                    <a:pt x="258" y="149"/>
                  </a:lnTo>
                  <a:lnTo>
                    <a:pt x="245" y="123"/>
                  </a:lnTo>
                  <a:lnTo>
                    <a:pt x="229" y="104"/>
                  </a:lnTo>
                  <a:lnTo>
                    <a:pt x="209" y="94"/>
                  </a:lnTo>
                  <a:lnTo>
                    <a:pt x="185" y="89"/>
                  </a:lnTo>
                  <a:close/>
                  <a:moveTo>
                    <a:pt x="187" y="0"/>
                  </a:moveTo>
                  <a:lnTo>
                    <a:pt x="222" y="2"/>
                  </a:lnTo>
                  <a:lnTo>
                    <a:pt x="253" y="12"/>
                  </a:lnTo>
                  <a:lnTo>
                    <a:pt x="282" y="29"/>
                  </a:lnTo>
                  <a:lnTo>
                    <a:pt x="308" y="51"/>
                  </a:lnTo>
                  <a:lnTo>
                    <a:pt x="330" y="80"/>
                  </a:lnTo>
                  <a:lnTo>
                    <a:pt x="347" y="118"/>
                  </a:lnTo>
                  <a:lnTo>
                    <a:pt x="361" y="161"/>
                  </a:lnTo>
                  <a:lnTo>
                    <a:pt x="369" y="210"/>
                  </a:lnTo>
                  <a:lnTo>
                    <a:pt x="371" y="267"/>
                  </a:lnTo>
                  <a:lnTo>
                    <a:pt x="369" y="323"/>
                  </a:lnTo>
                  <a:lnTo>
                    <a:pt x="361" y="374"/>
                  </a:lnTo>
                  <a:lnTo>
                    <a:pt x="347" y="417"/>
                  </a:lnTo>
                  <a:lnTo>
                    <a:pt x="330" y="453"/>
                  </a:lnTo>
                  <a:lnTo>
                    <a:pt x="308" y="483"/>
                  </a:lnTo>
                  <a:lnTo>
                    <a:pt x="282" y="507"/>
                  </a:lnTo>
                  <a:lnTo>
                    <a:pt x="253" y="523"/>
                  </a:lnTo>
                  <a:lnTo>
                    <a:pt x="219" y="533"/>
                  </a:lnTo>
                  <a:lnTo>
                    <a:pt x="183" y="536"/>
                  </a:lnTo>
                  <a:lnTo>
                    <a:pt x="149" y="533"/>
                  </a:lnTo>
                  <a:lnTo>
                    <a:pt x="117" y="524"/>
                  </a:lnTo>
                  <a:lnTo>
                    <a:pt x="88" y="507"/>
                  </a:lnTo>
                  <a:lnTo>
                    <a:pt x="62" y="485"/>
                  </a:lnTo>
                  <a:lnTo>
                    <a:pt x="41" y="456"/>
                  </a:lnTo>
                  <a:lnTo>
                    <a:pt x="24" y="420"/>
                  </a:lnTo>
                  <a:lnTo>
                    <a:pt x="11" y="378"/>
                  </a:lnTo>
                  <a:lnTo>
                    <a:pt x="2" y="326"/>
                  </a:lnTo>
                  <a:lnTo>
                    <a:pt x="0" y="270"/>
                  </a:lnTo>
                  <a:lnTo>
                    <a:pt x="2" y="214"/>
                  </a:lnTo>
                  <a:lnTo>
                    <a:pt x="11" y="164"/>
                  </a:lnTo>
                  <a:lnTo>
                    <a:pt x="23" y="120"/>
                  </a:lnTo>
                  <a:lnTo>
                    <a:pt x="40" y="84"/>
                  </a:lnTo>
                  <a:lnTo>
                    <a:pt x="62" y="53"/>
                  </a:lnTo>
                  <a:lnTo>
                    <a:pt x="88" y="29"/>
                  </a:lnTo>
                  <a:lnTo>
                    <a:pt x="117" y="12"/>
                  </a:lnTo>
                  <a:lnTo>
                    <a:pt x="151" y="4"/>
                  </a:lnTo>
                  <a:lnTo>
                    <a:pt x="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2" name="Freeform 16"/>
            <p:cNvSpPr>
              <a:spLocks/>
            </p:cNvSpPr>
            <p:nvPr userDrawn="1"/>
          </p:nvSpPr>
          <p:spPr bwMode="auto">
            <a:xfrm>
              <a:off x="4595032" y="4369139"/>
              <a:ext cx="252643" cy="519102"/>
            </a:xfrm>
            <a:custGeom>
              <a:avLst/>
              <a:gdLst>
                <a:gd name="T0" fmla="*/ 186 w 256"/>
                <a:gd name="T1" fmla="*/ 0 h 526"/>
                <a:gd name="T2" fmla="*/ 215 w 256"/>
                <a:gd name="T3" fmla="*/ 2 h 526"/>
                <a:gd name="T4" fmla="*/ 239 w 256"/>
                <a:gd name="T5" fmla="*/ 9 h 526"/>
                <a:gd name="T6" fmla="*/ 256 w 256"/>
                <a:gd name="T7" fmla="*/ 17 h 526"/>
                <a:gd name="T8" fmla="*/ 234 w 256"/>
                <a:gd name="T9" fmla="*/ 111 h 526"/>
                <a:gd name="T10" fmla="*/ 215 w 256"/>
                <a:gd name="T11" fmla="*/ 103 h 526"/>
                <a:gd name="T12" fmla="*/ 195 w 256"/>
                <a:gd name="T13" fmla="*/ 97 h 526"/>
                <a:gd name="T14" fmla="*/ 169 w 256"/>
                <a:gd name="T15" fmla="*/ 96 h 526"/>
                <a:gd name="T16" fmla="*/ 149 w 256"/>
                <a:gd name="T17" fmla="*/ 97 h 526"/>
                <a:gd name="T18" fmla="*/ 130 w 256"/>
                <a:gd name="T19" fmla="*/ 104 h 526"/>
                <a:gd name="T20" fmla="*/ 111 w 256"/>
                <a:gd name="T21" fmla="*/ 116 h 526"/>
                <a:gd name="T22" fmla="*/ 96 w 256"/>
                <a:gd name="T23" fmla="*/ 137 h 526"/>
                <a:gd name="T24" fmla="*/ 96 w 256"/>
                <a:gd name="T25" fmla="*/ 526 h 526"/>
                <a:gd name="T26" fmla="*/ 0 w 256"/>
                <a:gd name="T27" fmla="*/ 526 h 526"/>
                <a:gd name="T28" fmla="*/ 0 w 256"/>
                <a:gd name="T29" fmla="*/ 10 h 526"/>
                <a:gd name="T30" fmla="*/ 96 w 256"/>
                <a:gd name="T31" fmla="*/ 10 h 526"/>
                <a:gd name="T32" fmla="*/ 96 w 256"/>
                <a:gd name="T33" fmla="*/ 46 h 526"/>
                <a:gd name="T34" fmla="*/ 113 w 256"/>
                <a:gd name="T35" fmla="*/ 27 h 526"/>
                <a:gd name="T36" fmla="*/ 133 w 256"/>
                <a:gd name="T37" fmla="*/ 12 h 526"/>
                <a:gd name="T38" fmla="*/ 159 w 256"/>
                <a:gd name="T39" fmla="*/ 4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2"/>
                  </a:lnTo>
                  <a:lnTo>
                    <a:pt x="239" y="9"/>
                  </a:lnTo>
                  <a:lnTo>
                    <a:pt x="256" y="17"/>
                  </a:lnTo>
                  <a:lnTo>
                    <a:pt x="234" y="111"/>
                  </a:lnTo>
                  <a:lnTo>
                    <a:pt x="215" y="103"/>
                  </a:lnTo>
                  <a:lnTo>
                    <a:pt x="195" y="97"/>
                  </a:lnTo>
                  <a:lnTo>
                    <a:pt x="169" y="96"/>
                  </a:lnTo>
                  <a:lnTo>
                    <a:pt x="149" y="97"/>
                  </a:lnTo>
                  <a:lnTo>
                    <a:pt x="130" y="104"/>
                  </a:lnTo>
                  <a:lnTo>
                    <a:pt x="111" y="116"/>
                  </a:lnTo>
                  <a:lnTo>
                    <a:pt x="96" y="137"/>
                  </a:lnTo>
                  <a:lnTo>
                    <a:pt x="96" y="526"/>
                  </a:lnTo>
                  <a:lnTo>
                    <a:pt x="0" y="526"/>
                  </a:lnTo>
                  <a:lnTo>
                    <a:pt x="0" y="10"/>
                  </a:lnTo>
                  <a:lnTo>
                    <a:pt x="96" y="10"/>
                  </a:lnTo>
                  <a:lnTo>
                    <a:pt x="96" y="46"/>
                  </a:lnTo>
                  <a:lnTo>
                    <a:pt x="113" y="27"/>
                  </a:lnTo>
                  <a:lnTo>
                    <a:pt x="133" y="12"/>
                  </a:lnTo>
                  <a:lnTo>
                    <a:pt x="159" y="4"/>
                  </a:lnTo>
                  <a:lnTo>
                    <a:pt x="18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3" name="Freeform 17"/>
            <p:cNvSpPr>
              <a:spLocks/>
            </p:cNvSpPr>
            <p:nvPr userDrawn="1"/>
          </p:nvSpPr>
          <p:spPr bwMode="auto">
            <a:xfrm>
              <a:off x="4863465" y="4182617"/>
              <a:ext cx="247708" cy="715492"/>
            </a:xfrm>
            <a:custGeom>
              <a:avLst/>
              <a:gdLst>
                <a:gd name="T0" fmla="*/ 150 w 251"/>
                <a:gd name="T1" fmla="*/ 0 h 725"/>
                <a:gd name="T2" fmla="*/ 150 w 251"/>
                <a:gd name="T3" fmla="*/ 199 h 725"/>
                <a:gd name="T4" fmla="*/ 249 w 251"/>
                <a:gd name="T5" fmla="*/ 199 h 725"/>
                <a:gd name="T6" fmla="*/ 249 w 251"/>
                <a:gd name="T7" fmla="*/ 288 h 725"/>
                <a:gd name="T8" fmla="*/ 150 w 251"/>
                <a:gd name="T9" fmla="*/ 288 h 725"/>
                <a:gd name="T10" fmla="*/ 150 w 251"/>
                <a:gd name="T11" fmla="*/ 585 h 725"/>
                <a:gd name="T12" fmla="*/ 153 w 251"/>
                <a:gd name="T13" fmla="*/ 608 h 725"/>
                <a:gd name="T14" fmla="*/ 160 w 251"/>
                <a:gd name="T15" fmla="*/ 625 h 725"/>
                <a:gd name="T16" fmla="*/ 172 w 251"/>
                <a:gd name="T17" fmla="*/ 633 h 725"/>
                <a:gd name="T18" fmla="*/ 189 w 251"/>
                <a:gd name="T19" fmla="*/ 637 h 725"/>
                <a:gd name="T20" fmla="*/ 213 w 251"/>
                <a:gd name="T21" fmla="*/ 633 h 725"/>
                <a:gd name="T22" fmla="*/ 234 w 251"/>
                <a:gd name="T23" fmla="*/ 625 h 725"/>
                <a:gd name="T24" fmla="*/ 251 w 251"/>
                <a:gd name="T25" fmla="*/ 614 h 725"/>
                <a:gd name="T26" fmla="*/ 239 w 251"/>
                <a:gd name="T27" fmla="*/ 701 h 725"/>
                <a:gd name="T28" fmla="*/ 215 w 251"/>
                <a:gd name="T29" fmla="*/ 715 h 725"/>
                <a:gd name="T30" fmla="*/ 187 w 251"/>
                <a:gd name="T31" fmla="*/ 722 h 725"/>
                <a:gd name="T32" fmla="*/ 155 w 251"/>
                <a:gd name="T33" fmla="*/ 725 h 725"/>
                <a:gd name="T34" fmla="*/ 128 w 251"/>
                <a:gd name="T35" fmla="*/ 722 h 725"/>
                <a:gd name="T36" fmla="*/ 106 w 251"/>
                <a:gd name="T37" fmla="*/ 713 h 725"/>
                <a:gd name="T38" fmla="*/ 87 w 251"/>
                <a:gd name="T39" fmla="*/ 700 h 725"/>
                <a:gd name="T40" fmla="*/ 73 w 251"/>
                <a:gd name="T41" fmla="*/ 681 h 725"/>
                <a:gd name="T42" fmla="*/ 63 w 251"/>
                <a:gd name="T43" fmla="*/ 657 h 725"/>
                <a:gd name="T44" fmla="*/ 58 w 251"/>
                <a:gd name="T45" fmla="*/ 628 h 725"/>
                <a:gd name="T46" fmla="*/ 56 w 251"/>
                <a:gd name="T47" fmla="*/ 594 h 725"/>
                <a:gd name="T48" fmla="*/ 56 w 251"/>
                <a:gd name="T49" fmla="*/ 288 h 725"/>
                <a:gd name="T50" fmla="*/ 0 w 251"/>
                <a:gd name="T51" fmla="*/ 288 h 725"/>
                <a:gd name="T52" fmla="*/ 0 w 251"/>
                <a:gd name="T53" fmla="*/ 199 h 725"/>
                <a:gd name="T54" fmla="*/ 56 w 251"/>
                <a:gd name="T55" fmla="*/ 199 h 725"/>
                <a:gd name="T56" fmla="*/ 56 w 251"/>
                <a:gd name="T57" fmla="*/ 49 h 725"/>
                <a:gd name="T58" fmla="*/ 150 w 251"/>
                <a:gd name="T59"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1" h="725">
                  <a:moveTo>
                    <a:pt x="150" y="0"/>
                  </a:moveTo>
                  <a:lnTo>
                    <a:pt x="150" y="199"/>
                  </a:lnTo>
                  <a:lnTo>
                    <a:pt x="249" y="199"/>
                  </a:lnTo>
                  <a:lnTo>
                    <a:pt x="249" y="288"/>
                  </a:lnTo>
                  <a:lnTo>
                    <a:pt x="150" y="288"/>
                  </a:lnTo>
                  <a:lnTo>
                    <a:pt x="150" y="585"/>
                  </a:lnTo>
                  <a:lnTo>
                    <a:pt x="153" y="608"/>
                  </a:lnTo>
                  <a:lnTo>
                    <a:pt x="160" y="625"/>
                  </a:lnTo>
                  <a:lnTo>
                    <a:pt x="172" y="633"/>
                  </a:lnTo>
                  <a:lnTo>
                    <a:pt x="189" y="637"/>
                  </a:lnTo>
                  <a:lnTo>
                    <a:pt x="213" y="633"/>
                  </a:lnTo>
                  <a:lnTo>
                    <a:pt x="234" y="625"/>
                  </a:lnTo>
                  <a:lnTo>
                    <a:pt x="251" y="614"/>
                  </a:lnTo>
                  <a:lnTo>
                    <a:pt x="239" y="701"/>
                  </a:lnTo>
                  <a:lnTo>
                    <a:pt x="215" y="715"/>
                  </a:lnTo>
                  <a:lnTo>
                    <a:pt x="187" y="722"/>
                  </a:lnTo>
                  <a:lnTo>
                    <a:pt x="155" y="725"/>
                  </a:lnTo>
                  <a:lnTo>
                    <a:pt x="128" y="722"/>
                  </a:lnTo>
                  <a:lnTo>
                    <a:pt x="106" y="713"/>
                  </a:lnTo>
                  <a:lnTo>
                    <a:pt x="87" y="700"/>
                  </a:lnTo>
                  <a:lnTo>
                    <a:pt x="73" y="681"/>
                  </a:lnTo>
                  <a:lnTo>
                    <a:pt x="63" y="657"/>
                  </a:lnTo>
                  <a:lnTo>
                    <a:pt x="58" y="628"/>
                  </a:lnTo>
                  <a:lnTo>
                    <a:pt x="56" y="594"/>
                  </a:lnTo>
                  <a:lnTo>
                    <a:pt x="56" y="288"/>
                  </a:lnTo>
                  <a:lnTo>
                    <a:pt x="0" y="288"/>
                  </a:lnTo>
                  <a:lnTo>
                    <a:pt x="0" y="199"/>
                  </a:lnTo>
                  <a:lnTo>
                    <a:pt x="56" y="199"/>
                  </a:lnTo>
                  <a:lnTo>
                    <a:pt x="56" y="49"/>
                  </a:lnTo>
                  <a:lnTo>
                    <a:pt x="15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4" name="Freeform 18"/>
            <p:cNvSpPr>
              <a:spLocks/>
            </p:cNvSpPr>
            <p:nvPr userDrawn="1"/>
          </p:nvSpPr>
          <p:spPr bwMode="auto">
            <a:xfrm>
              <a:off x="5132885" y="4379007"/>
              <a:ext cx="362187" cy="509233"/>
            </a:xfrm>
            <a:custGeom>
              <a:avLst/>
              <a:gdLst>
                <a:gd name="T0" fmla="*/ 0 w 367"/>
                <a:gd name="T1" fmla="*/ 0 h 516"/>
                <a:gd name="T2" fmla="*/ 97 w 367"/>
                <a:gd name="T3" fmla="*/ 0 h 516"/>
                <a:gd name="T4" fmla="*/ 160 w 367"/>
                <a:gd name="T5" fmla="*/ 279 h 516"/>
                <a:gd name="T6" fmla="*/ 164 w 367"/>
                <a:gd name="T7" fmla="*/ 298 h 516"/>
                <a:gd name="T8" fmla="*/ 169 w 367"/>
                <a:gd name="T9" fmla="*/ 321 h 516"/>
                <a:gd name="T10" fmla="*/ 174 w 367"/>
                <a:gd name="T11" fmla="*/ 345 h 516"/>
                <a:gd name="T12" fmla="*/ 179 w 367"/>
                <a:gd name="T13" fmla="*/ 371 h 516"/>
                <a:gd name="T14" fmla="*/ 183 w 367"/>
                <a:gd name="T15" fmla="*/ 391 h 516"/>
                <a:gd name="T16" fmla="*/ 186 w 367"/>
                <a:gd name="T17" fmla="*/ 407 h 516"/>
                <a:gd name="T18" fmla="*/ 189 w 367"/>
                <a:gd name="T19" fmla="*/ 391 h 516"/>
                <a:gd name="T20" fmla="*/ 193 w 367"/>
                <a:gd name="T21" fmla="*/ 369 h 516"/>
                <a:gd name="T22" fmla="*/ 198 w 367"/>
                <a:gd name="T23" fmla="*/ 345 h 516"/>
                <a:gd name="T24" fmla="*/ 203 w 367"/>
                <a:gd name="T25" fmla="*/ 320 h 516"/>
                <a:gd name="T26" fmla="*/ 208 w 367"/>
                <a:gd name="T27" fmla="*/ 296 h 516"/>
                <a:gd name="T28" fmla="*/ 212 w 367"/>
                <a:gd name="T29" fmla="*/ 275 h 516"/>
                <a:gd name="T30" fmla="*/ 271 w 367"/>
                <a:gd name="T31" fmla="*/ 0 h 516"/>
                <a:gd name="T32" fmla="*/ 367 w 367"/>
                <a:gd name="T33" fmla="*/ 0 h 516"/>
                <a:gd name="T34" fmla="*/ 239 w 367"/>
                <a:gd name="T35" fmla="*/ 516 h 516"/>
                <a:gd name="T36" fmla="*/ 130 w 367"/>
                <a:gd name="T37" fmla="*/ 516 h 516"/>
                <a:gd name="T38" fmla="*/ 0 w 367"/>
                <a:gd name="T39"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7" h="516">
                  <a:moveTo>
                    <a:pt x="0" y="0"/>
                  </a:moveTo>
                  <a:lnTo>
                    <a:pt x="97" y="0"/>
                  </a:lnTo>
                  <a:lnTo>
                    <a:pt x="160" y="279"/>
                  </a:lnTo>
                  <a:lnTo>
                    <a:pt x="164" y="298"/>
                  </a:lnTo>
                  <a:lnTo>
                    <a:pt x="169" y="321"/>
                  </a:lnTo>
                  <a:lnTo>
                    <a:pt x="174" y="345"/>
                  </a:lnTo>
                  <a:lnTo>
                    <a:pt x="179" y="371"/>
                  </a:lnTo>
                  <a:lnTo>
                    <a:pt x="183" y="391"/>
                  </a:lnTo>
                  <a:lnTo>
                    <a:pt x="186" y="407"/>
                  </a:lnTo>
                  <a:lnTo>
                    <a:pt x="189" y="391"/>
                  </a:lnTo>
                  <a:lnTo>
                    <a:pt x="193" y="369"/>
                  </a:lnTo>
                  <a:lnTo>
                    <a:pt x="198" y="345"/>
                  </a:lnTo>
                  <a:lnTo>
                    <a:pt x="203" y="320"/>
                  </a:lnTo>
                  <a:lnTo>
                    <a:pt x="208" y="296"/>
                  </a:lnTo>
                  <a:lnTo>
                    <a:pt x="212" y="275"/>
                  </a:lnTo>
                  <a:lnTo>
                    <a:pt x="271" y="0"/>
                  </a:lnTo>
                  <a:lnTo>
                    <a:pt x="367" y="0"/>
                  </a:lnTo>
                  <a:lnTo>
                    <a:pt x="239" y="516"/>
                  </a:lnTo>
                  <a:lnTo>
                    <a:pt x="130" y="516"/>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5" name="Freeform 19"/>
            <p:cNvSpPr>
              <a:spLocks noEditPoints="1"/>
            </p:cNvSpPr>
            <p:nvPr userDrawn="1"/>
          </p:nvSpPr>
          <p:spPr bwMode="auto">
            <a:xfrm>
              <a:off x="5533560" y="4183604"/>
              <a:ext cx="116452" cy="704636"/>
            </a:xfrm>
            <a:custGeom>
              <a:avLst/>
              <a:gdLst>
                <a:gd name="T0" fmla="*/ 12 w 118"/>
                <a:gd name="T1" fmla="*/ 198 h 714"/>
                <a:gd name="T2" fmla="*/ 108 w 118"/>
                <a:gd name="T3" fmla="*/ 198 h 714"/>
                <a:gd name="T4" fmla="*/ 108 w 118"/>
                <a:gd name="T5" fmla="*/ 714 h 714"/>
                <a:gd name="T6" fmla="*/ 12 w 118"/>
                <a:gd name="T7" fmla="*/ 714 h 714"/>
                <a:gd name="T8" fmla="*/ 12 w 118"/>
                <a:gd name="T9" fmla="*/ 198 h 714"/>
                <a:gd name="T10" fmla="*/ 60 w 118"/>
                <a:gd name="T11" fmla="*/ 0 h 714"/>
                <a:gd name="T12" fmla="*/ 82 w 118"/>
                <a:gd name="T13" fmla="*/ 5 h 714"/>
                <a:gd name="T14" fmla="*/ 101 w 118"/>
                <a:gd name="T15" fmla="*/ 19 h 714"/>
                <a:gd name="T16" fmla="*/ 113 w 118"/>
                <a:gd name="T17" fmla="*/ 36 h 714"/>
                <a:gd name="T18" fmla="*/ 118 w 118"/>
                <a:gd name="T19" fmla="*/ 60 h 714"/>
                <a:gd name="T20" fmla="*/ 113 w 118"/>
                <a:gd name="T21" fmla="*/ 82 h 714"/>
                <a:gd name="T22" fmla="*/ 101 w 118"/>
                <a:gd name="T23" fmla="*/ 101 h 714"/>
                <a:gd name="T24" fmla="*/ 82 w 118"/>
                <a:gd name="T25" fmla="*/ 113 h 714"/>
                <a:gd name="T26" fmla="*/ 60 w 118"/>
                <a:gd name="T27" fmla="*/ 118 h 714"/>
                <a:gd name="T28" fmla="*/ 38 w 118"/>
                <a:gd name="T29" fmla="*/ 113 h 714"/>
                <a:gd name="T30" fmla="*/ 19 w 118"/>
                <a:gd name="T31" fmla="*/ 101 h 714"/>
                <a:gd name="T32" fmla="*/ 5 w 118"/>
                <a:gd name="T33" fmla="*/ 82 h 714"/>
                <a:gd name="T34" fmla="*/ 0 w 118"/>
                <a:gd name="T35" fmla="*/ 60 h 714"/>
                <a:gd name="T36" fmla="*/ 5 w 118"/>
                <a:gd name="T37" fmla="*/ 36 h 714"/>
                <a:gd name="T38" fmla="*/ 19 w 118"/>
                <a:gd name="T39" fmla="*/ 19 h 714"/>
                <a:gd name="T40" fmla="*/ 38 w 118"/>
                <a:gd name="T41" fmla="*/ 5 h 714"/>
                <a:gd name="T42" fmla="*/ 60 w 118"/>
                <a:gd name="T43" fmla="*/ 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714">
                  <a:moveTo>
                    <a:pt x="12" y="198"/>
                  </a:moveTo>
                  <a:lnTo>
                    <a:pt x="108" y="198"/>
                  </a:lnTo>
                  <a:lnTo>
                    <a:pt x="108" y="714"/>
                  </a:lnTo>
                  <a:lnTo>
                    <a:pt x="12" y="714"/>
                  </a:lnTo>
                  <a:lnTo>
                    <a:pt x="12" y="198"/>
                  </a:lnTo>
                  <a:close/>
                  <a:moveTo>
                    <a:pt x="60" y="0"/>
                  </a:moveTo>
                  <a:lnTo>
                    <a:pt x="82" y="5"/>
                  </a:lnTo>
                  <a:lnTo>
                    <a:pt x="101" y="19"/>
                  </a:lnTo>
                  <a:lnTo>
                    <a:pt x="113" y="36"/>
                  </a:lnTo>
                  <a:lnTo>
                    <a:pt x="118" y="60"/>
                  </a:lnTo>
                  <a:lnTo>
                    <a:pt x="113" y="82"/>
                  </a:lnTo>
                  <a:lnTo>
                    <a:pt x="101" y="101"/>
                  </a:lnTo>
                  <a:lnTo>
                    <a:pt x="82" y="113"/>
                  </a:lnTo>
                  <a:lnTo>
                    <a:pt x="60" y="118"/>
                  </a:lnTo>
                  <a:lnTo>
                    <a:pt x="38" y="113"/>
                  </a:lnTo>
                  <a:lnTo>
                    <a:pt x="19" y="101"/>
                  </a:lnTo>
                  <a:lnTo>
                    <a:pt x="5" y="82"/>
                  </a:lnTo>
                  <a:lnTo>
                    <a:pt x="0" y="60"/>
                  </a:lnTo>
                  <a:lnTo>
                    <a:pt x="5" y="36"/>
                  </a:lnTo>
                  <a:lnTo>
                    <a:pt x="19" y="19"/>
                  </a:lnTo>
                  <a:lnTo>
                    <a:pt x="38" y="5"/>
                  </a:lnTo>
                  <a:lnTo>
                    <a:pt x="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6" name="Freeform 20"/>
            <p:cNvSpPr>
              <a:spLocks/>
            </p:cNvSpPr>
            <p:nvPr userDrawn="1"/>
          </p:nvSpPr>
          <p:spPr bwMode="auto">
            <a:xfrm>
              <a:off x="5695409" y="4369139"/>
              <a:ext cx="314816" cy="528970"/>
            </a:xfrm>
            <a:custGeom>
              <a:avLst/>
              <a:gdLst>
                <a:gd name="T0" fmla="*/ 205 w 319"/>
                <a:gd name="T1" fmla="*/ 4 h 536"/>
                <a:gd name="T2" fmla="*/ 275 w 319"/>
                <a:gd name="T3" fmla="*/ 27 h 536"/>
                <a:gd name="T4" fmla="*/ 268 w 319"/>
                <a:gd name="T5" fmla="*/ 126 h 536"/>
                <a:gd name="T6" fmla="*/ 215 w 319"/>
                <a:gd name="T7" fmla="*/ 99 h 536"/>
                <a:gd name="T8" fmla="*/ 164 w 319"/>
                <a:gd name="T9" fmla="*/ 89 h 536"/>
                <a:gd name="T10" fmla="*/ 130 w 319"/>
                <a:gd name="T11" fmla="*/ 97 h 536"/>
                <a:gd name="T12" fmla="*/ 114 w 319"/>
                <a:gd name="T13" fmla="*/ 120 h 536"/>
                <a:gd name="T14" fmla="*/ 114 w 319"/>
                <a:gd name="T15" fmla="*/ 149 h 536"/>
                <a:gd name="T16" fmla="*/ 128 w 319"/>
                <a:gd name="T17" fmla="*/ 174 h 536"/>
                <a:gd name="T18" fmla="*/ 167 w 319"/>
                <a:gd name="T19" fmla="*/ 203 h 536"/>
                <a:gd name="T20" fmla="*/ 229 w 319"/>
                <a:gd name="T21" fmla="*/ 241 h 536"/>
                <a:gd name="T22" fmla="*/ 278 w 319"/>
                <a:gd name="T23" fmla="*/ 279 h 536"/>
                <a:gd name="T24" fmla="*/ 307 w 319"/>
                <a:gd name="T25" fmla="*/ 323 h 536"/>
                <a:gd name="T26" fmla="*/ 319 w 319"/>
                <a:gd name="T27" fmla="*/ 384 h 536"/>
                <a:gd name="T28" fmla="*/ 304 w 319"/>
                <a:gd name="T29" fmla="*/ 458 h 536"/>
                <a:gd name="T30" fmla="*/ 263 w 319"/>
                <a:gd name="T31" fmla="*/ 507 h 536"/>
                <a:gd name="T32" fmla="*/ 200 w 319"/>
                <a:gd name="T33" fmla="*/ 533 h 536"/>
                <a:gd name="T34" fmla="*/ 118 w 319"/>
                <a:gd name="T35" fmla="*/ 533 h 536"/>
                <a:gd name="T36" fmla="*/ 38 w 319"/>
                <a:gd name="T37" fmla="*/ 504 h 536"/>
                <a:gd name="T38" fmla="*/ 38 w 319"/>
                <a:gd name="T39" fmla="*/ 403 h 536"/>
                <a:gd name="T40" fmla="*/ 102 w 319"/>
                <a:gd name="T41" fmla="*/ 436 h 536"/>
                <a:gd name="T42" fmla="*/ 157 w 319"/>
                <a:gd name="T43" fmla="*/ 448 h 536"/>
                <a:gd name="T44" fmla="*/ 198 w 319"/>
                <a:gd name="T45" fmla="*/ 437 h 536"/>
                <a:gd name="T46" fmla="*/ 222 w 319"/>
                <a:gd name="T47" fmla="*/ 410 h 536"/>
                <a:gd name="T48" fmla="*/ 222 w 319"/>
                <a:gd name="T49" fmla="*/ 374 h 536"/>
                <a:gd name="T50" fmla="*/ 202 w 319"/>
                <a:gd name="T51" fmla="*/ 345 h 536"/>
                <a:gd name="T52" fmla="*/ 157 w 319"/>
                <a:gd name="T53" fmla="*/ 314 h 536"/>
                <a:gd name="T54" fmla="*/ 99 w 319"/>
                <a:gd name="T55" fmla="*/ 279 h 536"/>
                <a:gd name="T56" fmla="*/ 56 w 319"/>
                <a:gd name="T57" fmla="*/ 244 h 536"/>
                <a:gd name="T58" fmla="*/ 29 w 319"/>
                <a:gd name="T59" fmla="*/ 202 h 536"/>
                <a:gd name="T60" fmla="*/ 19 w 319"/>
                <a:gd name="T61" fmla="*/ 144 h 536"/>
                <a:gd name="T62" fmla="*/ 31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6" y="0"/>
                  </a:moveTo>
                  <a:lnTo>
                    <a:pt x="205" y="4"/>
                  </a:lnTo>
                  <a:lnTo>
                    <a:pt x="241" y="12"/>
                  </a:lnTo>
                  <a:lnTo>
                    <a:pt x="275" y="27"/>
                  </a:lnTo>
                  <a:lnTo>
                    <a:pt x="306" y="48"/>
                  </a:lnTo>
                  <a:lnTo>
                    <a:pt x="268" y="126"/>
                  </a:lnTo>
                  <a:lnTo>
                    <a:pt x="242" y="111"/>
                  </a:lnTo>
                  <a:lnTo>
                    <a:pt x="215" y="99"/>
                  </a:lnTo>
                  <a:lnTo>
                    <a:pt x="190" y="91"/>
                  </a:lnTo>
                  <a:lnTo>
                    <a:pt x="164" y="89"/>
                  </a:lnTo>
                  <a:lnTo>
                    <a:pt x="145" y="91"/>
                  </a:lnTo>
                  <a:lnTo>
                    <a:pt x="130" y="97"/>
                  </a:lnTo>
                  <a:lnTo>
                    <a:pt x="121" y="108"/>
                  </a:lnTo>
                  <a:lnTo>
                    <a:pt x="114" y="120"/>
                  </a:lnTo>
                  <a:lnTo>
                    <a:pt x="113" y="133"/>
                  </a:lnTo>
                  <a:lnTo>
                    <a:pt x="114" y="149"/>
                  </a:lnTo>
                  <a:lnTo>
                    <a:pt x="120" y="162"/>
                  </a:lnTo>
                  <a:lnTo>
                    <a:pt x="128" y="174"/>
                  </a:lnTo>
                  <a:lnTo>
                    <a:pt x="143" y="188"/>
                  </a:lnTo>
                  <a:lnTo>
                    <a:pt x="167" y="203"/>
                  </a:lnTo>
                  <a:lnTo>
                    <a:pt x="196" y="222"/>
                  </a:lnTo>
                  <a:lnTo>
                    <a:pt x="229" y="241"/>
                  </a:lnTo>
                  <a:lnTo>
                    <a:pt x="254" y="258"/>
                  </a:lnTo>
                  <a:lnTo>
                    <a:pt x="278" y="279"/>
                  </a:lnTo>
                  <a:lnTo>
                    <a:pt x="295" y="299"/>
                  </a:lnTo>
                  <a:lnTo>
                    <a:pt x="307" y="323"/>
                  </a:lnTo>
                  <a:lnTo>
                    <a:pt x="316" y="350"/>
                  </a:lnTo>
                  <a:lnTo>
                    <a:pt x="319" y="384"/>
                  </a:lnTo>
                  <a:lnTo>
                    <a:pt x="316" y="424"/>
                  </a:lnTo>
                  <a:lnTo>
                    <a:pt x="304" y="458"/>
                  </a:lnTo>
                  <a:lnTo>
                    <a:pt x="287" y="485"/>
                  </a:lnTo>
                  <a:lnTo>
                    <a:pt x="263" y="507"/>
                  </a:lnTo>
                  <a:lnTo>
                    <a:pt x="234" y="523"/>
                  </a:lnTo>
                  <a:lnTo>
                    <a:pt x="200" y="533"/>
                  </a:lnTo>
                  <a:lnTo>
                    <a:pt x="159" y="536"/>
                  </a:lnTo>
                  <a:lnTo>
                    <a:pt x="118" y="533"/>
                  </a:lnTo>
                  <a:lnTo>
                    <a:pt x="77" y="521"/>
                  </a:lnTo>
                  <a:lnTo>
                    <a:pt x="38" y="504"/>
                  </a:lnTo>
                  <a:lnTo>
                    <a:pt x="0" y="482"/>
                  </a:lnTo>
                  <a:lnTo>
                    <a:pt x="38" y="403"/>
                  </a:lnTo>
                  <a:lnTo>
                    <a:pt x="70" y="422"/>
                  </a:lnTo>
                  <a:lnTo>
                    <a:pt x="102" y="436"/>
                  </a:lnTo>
                  <a:lnTo>
                    <a:pt x="130" y="444"/>
                  </a:lnTo>
                  <a:lnTo>
                    <a:pt x="157" y="448"/>
                  </a:lnTo>
                  <a:lnTo>
                    <a:pt x="179" y="444"/>
                  </a:lnTo>
                  <a:lnTo>
                    <a:pt x="198" y="437"/>
                  </a:lnTo>
                  <a:lnTo>
                    <a:pt x="213" y="425"/>
                  </a:lnTo>
                  <a:lnTo>
                    <a:pt x="222" y="410"/>
                  </a:lnTo>
                  <a:lnTo>
                    <a:pt x="224" y="391"/>
                  </a:lnTo>
                  <a:lnTo>
                    <a:pt x="222" y="374"/>
                  </a:lnTo>
                  <a:lnTo>
                    <a:pt x="215" y="359"/>
                  </a:lnTo>
                  <a:lnTo>
                    <a:pt x="202" y="345"/>
                  </a:lnTo>
                  <a:lnTo>
                    <a:pt x="183" y="330"/>
                  </a:lnTo>
                  <a:lnTo>
                    <a:pt x="157" y="314"/>
                  </a:lnTo>
                  <a:lnTo>
                    <a:pt x="125" y="296"/>
                  </a:lnTo>
                  <a:lnTo>
                    <a:pt x="99" y="279"/>
                  </a:lnTo>
                  <a:lnTo>
                    <a:pt x="77" y="263"/>
                  </a:lnTo>
                  <a:lnTo>
                    <a:pt x="56" y="244"/>
                  </a:lnTo>
                  <a:lnTo>
                    <a:pt x="41" y="226"/>
                  </a:lnTo>
                  <a:lnTo>
                    <a:pt x="29" y="202"/>
                  </a:lnTo>
                  <a:lnTo>
                    <a:pt x="21" y="174"/>
                  </a:lnTo>
                  <a:lnTo>
                    <a:pt x="19" y="144"/>
                  </a:lnTo>
                  <a:lnTo>
                    <a:pt x="22" y="106"/>
                  </a:lnTo>
                  <a:lnTo>
                    <a:pt x="31" y="75"/>
                  </a:lnTo>
                  <a:lnTo>
                    <a:pt x="48" y="50"/>
                  </a:lnTo>
                  <a:lnTo>
                    <a:pt x="68" y="27"/>
                  </a:lnTo>
                  <a:lnTo>
                    <a:pt x="96" y="12"/>
                  </a:lnTo>
                  <a:lnTo>
                    <a:pt x="128" y="2"/>
                  </a:lnTo>
                  <a:lnTo>
                    <a:pt x="16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7" name="Freeform 21"/>
            <p:cNvSpPr>
              <a:spLocks/>
            </p:cNvSpPr>
            <p:nvPr userDrawn="1"/>
          </p:nvSpPr>
          <p:spPr bwMode="auto">
            <a:xfrm>
              <a:off x="6037858" y="4369139"/>
              <a:ext cx="314816" cy="528970"/>
            </a:xfrm>
            <a:custGeom>
              <a:avLst/>
              <a:gdLst>
                <a:gd name="T0" fmla="*/ 203 w 319"/>
                <a:gd name="T1" fmla="*/ 4 h 536"/>
                <a:gd name="T2" fmla="*/ 275 w 319"/>
                <a:gd name="T3" fmla="*/ 27 h 536"/>
                <a:gd name="T4" fmla="*/ 268 w 319"/>
                <a:gd name="T5" fmla="*/ 126 h 536"/>
                <a:gd name="T6" fmla="*/ 215 w 319"/>
                <a:gd name="T7" fmla="*/ 99 h 536"/>
                <a:gd name="T8" fmla="*/ 164 w 319"/>
                <a:gd name="T9" fmla="*/ 89 h 536"/>
                <a:gd name="T10" fmla="*/ 129 w 319"/>
                <a:gd name="T11" fmla="*/ 97 h 536"/>
                <a:gd name="T12" fmla="*/ 114 w 319"/>
                <a:gd name="T13" fmla="*/ 120 h 536"/>
                <a:gd name="T14" fmla="*/ 114 w 319"/>
                <a:gd name="T15" fmla="*/ 149 h 536"/>
                <a:gd name="T16" fmla="*/ 128 w 319"/>
                <a:gd name="T17" fmla="*/ 174 h 536"/>
                <a:gd name="T18" fmla="*/ 165 w 319"/>
                <a:gd name="T19" fmla="*/ 203 h 536"/>
                <a:gd name="T20" fmla="*/ 227 w 319"/>
                <a:gd name="T21" fmla="*/ 241 h 536"/>
                <a:gd name="T22" fmla="*/ 276 w 319"/>
                <a:gd name="T23" fmla="*/ 279 h 536"/>
                <a:gd name="T24" fmla="*/ 307 w 319"/>
                <a:gd name="T25" fmla="*/ 323 h 536"/>
                <a:gd name="T26" fmla="*/ 319 w 319"/>
                <a:gd name="T27" fmla="*/ 384 h 536"/>
                <a:gd name="T28" fmla="*/ 304 w 319"/>
                <a:gd name="T29" fmla="*/ 458 h 536"/>
                <a:gd name="T30" fmla="*/ 263 w 319"/>
                <a:gd name="T31" fmla="*/ 507 h 536"/>
                <a:gd name="T32" fmla="*/ 198 w 319"/>
                <a:gd name="T33" fmla="*/ 533 h 536"/>
                <a:gd name="T34" fmla="*/ 117 w 319"/>
                <a:gd name="T35" fmla="*/ 533 h 536"/>
                <a:gd name="T36" fmla="*/ 35 w 319"/>
                <a:gd name="T37" fmla="*/ 504 h 536"/>
                <a:gd name="T38" fmla="*/ 37 w 319"/>
                <a:gd name="T39" fmla="*/ 403 h 536"/>
                <a:gd name="T40" fmla="*/ 100 w 319"/>
                <a:gd name="T41" fmla="*/ 436 h 536"/>
                <a:gd name="T42" fmla="*/ 157 w 319"/>
                <a:gd name="T43" fmla="*/ 448 h 536"/>
                <a:gd name="T44" fmla="*/ 198 w 319"/>
                <a:gd name="T45" fmla="*/ 437 h 536"/>
                <a:gd name="T46" fmla="*/ 222 w 319"/>
                <a:gd name="T47" fmla="*/ 410 h 536"/>
                <a:gd name="T48" fmla="*/ 222 w 319"/>
                <a:gd name="T49" fmla="*/ 374 h 536"/>
                <a:gd name="T50" fmla="*/ 201 w 319"/>
                <a:gd name="T51" fmla="*/ 345 h 536"/>
                <a:gd name="T52" fmla="*/ 157 w 319"/>
                <a:gd name="T53" fmla="*/ 314 h 536"/>
                <a:gd name="T54" fmla="*/ 99 w 319"/>
                <a:gd name="T55" fmla="*/ 279 h 536"/>
                <a:gd name="T56" fmla="*/ 56 w 319"/>
                <a:gd name="T57" fmla="*/ 244 h 536"/>
                <a:gd name="T58" fmla="*/ 29 w 319"/>
                <a:gd name="T59" fmla="*/ 202 h 536"/>
                <a:gd name="T60" fmla="*/ 18 w 319"/>
                <a:gd name="T61" fmla="*/ 144 h 536"/>
                <a:gd name="T62" fmla="*/ 30 w 319"/>
                <a:gd name="T63" fmla="*/ 75 h 536"/>
                <a:gd name="T64" fmla="*/ 68 w 319"/>
                <a:gd name="T65" fmla="*/ 27 h 536"/>
                <a:gd name="T66" fmla="*/ 128 w 319"/>
                <a:gd name="T67" fmla="*/ 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9" h="536">
                  <a:moveTo>
                    <a:pt x="165" y="0"/>
                  </a:moveTo>
                  <a:lnTo>
                    <a:pt x="203" y="4"/>
                  </a:lnTo>
                  <a:lnTo>
                    <a:pt x="240" y="12"/>
                  </a:lnTo>
                  <a:lnTo>
                    <a:pt x="275" y="27"/>
                  </a:lnTo>
                  <a:lnTo>
                    <a:pt x="305" y="48"/>
                  </a:lnTo>
                  <a:lnTo>
                    <a:pt x="268" y="126"/>
                  </a:lnTo>
                  <a:lnTo>
                    <a:pt x="242" y="111"/>
                  </a:lnTo>
                  <a:lnTo>
                    <a:pt x="215" y="99"/>
                  </a:lnTo>
                  <a:lnTo>
                    <a:pt x="187" y="91"/>
                  </a:lnTo>
                  <a:lnTo>
                    <a:pt x="164" y="89"/>
                  </a:lnTo>
                  <a:lnTo>
                    <a:pt x="145" y="91"/>
                  </a:lnTo>
                  <a:lnTo>
                    <a:pt x="129" y="97"/>
                  </a:lnTo>
                  <a:lnTo>
                    <a:pt x="119" y="108"/>
                  </a:lnTo>
                  <a:lnTo>
                    <a:pt x="114" y="120"/>
                  </a:lnTo>
                  <a:lnTo>
                    <a:pt x="112" y="133"/>
                  </a:lnTo>
                  <a:lnTo>
                    <a:pt x="114" y="149"/>
                  </a:lnTo>
                  <a:lnTo>
                    <a:pt x="119" y="162"/>
                  </a:lnTo>
                  <a:lnTo>
                    <a:pt x="128" y="174"/>
                  </a:lnTo>
                  <a:lnTo>
                    <a:pt x="143" y="188"/>
                  </a:lnTo>
                  <a:lnTo>
                    <a:pt x="165" y="203"/>
                  </a:lnTo>
                  <a:lnTo>
                    <a:pt x="196" y="222"/>
                  </a:lnTo>
                  <a:lnTo>
                    <a:pt x="227" y="241"/>
                  </a:lnTo>
                  <a:lnTo>
                    <a:pt x="254" y="258"/>
                  </a:lnTo>
                  <a:lnTo>
                    <a:pt x="276" y="279"/>
                  </a:lnTo>
                  <a:lnTo>
                    <a:pt x="295" y="299"/>
                  </a:lnTo>
                  <a:lnTo>
                    <a:pt x="307" y="323"/>
                  </a:lnTo>
                  <a:lnTo>
                    <a:pt x="315" y="350"/>
                  </a:lnTo>
                  <a:lnTo>
                    <a:pt x="319" y="384"/>
                  </a:lnTo>
                  <a:lnTo>
                    <a:pt x="314" y="424"/>
                  </a:lnTo>
                  <a:lnTo>
                    <a:pt x="304" y="458"/>
                  </a:lnTo>
                  <a:lnTo>
                    <a:pt x="286" y="485"/>
                  </a:lnTo>
                  <a:lnTo>
                    <a:pt x="263" y="507"/>
                  </a:lnTo>
                  <a:lnTo>
                    <a:pt x="234" y="523"/>
                  </a:lnTo>
                  <a:lnTo>
                    <a:pt x="198" y="533"/>
                  </a:lnTo>
                  <a:lnTo>
                    <a:pt x="158" y="536"/>
                  </a:lnTo>
                  <a:lnTo>
                    <a:pt x="117" y="533"/>
                  </a:lnTo>
                  <a:lnTo>
                    <a:pt x="75" y="521"/>
                  </a:lnTo>
                  <a:lnTo>
                    <a:pt x="35" y="504"/>
                  </a:lnTo>
                  <a:lnTo>
                    <a:pt x="0" y="482"/>
                  </a:lnTo>
                  <a:lnTo>
                    <a:pt x="37" y="403"/>
                  </a:lnTo>
                  <a:lnTo>
                    <a:pt x="70" y="422"/>
                  </a:lnTo>
                  <a:lnTo>
                    <a:pt x="100" y="436"/>
                  </a:lnTo>
                  <a:lnTo>
                    <a:pt x="129" y="444"/>
                  </a:lnTo>
                  <a:lnTo>
                    <a:pt x="157" y="448"/>
                  </a:lnTo>
                  <a:lnTo>
                    <a:pt x="179" y="444"/>
                  </a:lnTo>
                  <a:lnTo>
                    <a:pt x="198" y="437"/>
                  </a:lnTo>
                  <a:lnTo>
                    <a:pt x="213" y="425"/>
                  </a:lnTo>
                  <a:lnTo>
                    <a:pt x="222" y="410"/>
                  </a:lnTo>
                  <a:lnTo>
                    <a:pt x="223" y="391"/>
                  </a:lnTo>
                  <a:lnTo>
                    <a:pt x="222" y="374"/>
                  </a:lnTo>
                  <a:lnTo>
                    <a:pt x="215" y="359"/>
                  </a:lnTo>
                  <a:lnTo>
                    <a:pt x="201" y="345"/>
                  </a:lnTo>
                  <a:lnTo>
                    <a:pt x="182" y="330"/>
                  </a:lnTo>
                  <a:lnTo>
                    <a:pt x="157" y="314"/>
                  </a:lnTo>
                  <a:lnTo>
                    <a:pt x="124" y="296"/>
                  </a:lnTo>
                  <a:lnTo>
                    <a:pt x="99" y="279"/>
                  </a:lnTo>
                  <a:lnTo>
                    <a:pt x="76" y="263"/>
                  </a:lnTo>
                  <a:lnTo>
                    <a:pt x="56" y="244"/>
                  </a:lnTo>
                  <a:lnTo>
                    <a:pt x="41" y="226"/>
                  </a:lnTo>
                  <a:lnTo>
                    <a:pt x="29" y="202"/>
                  </a:lnTo>
                  <a:lnTo>
                    <a:pt x="20" y="174"/>
                  </a:lnTo>
                  <a:lnTo>
                    <a:pt x="18" y="144"/>
                  </a:lnTo>
                  <a:lnTo>
                    <a:pt x="22" y="106"/>
                  </a:lnTo>
                  <a:lnTo>
                    <a:pt x="30" y="75"/>
                  </a:lnTo>
                  <a:lnTo>
                    <a:pt x="46" y="50"/>
                  </a:lnTo>
                  <a:lnTo>
                    <a:pt x="68" y="27"/>
                  </a:lnTo>
                  <a:lnTo>
                    <a:pt x="95" y="12"/>
                  </a:lnTo>
                  <a:lnTo>
                    <a:pt x="128" y="2"/>
                  </a:lnTo>
                  <a:lnTo>
                    <a:pt x="1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8" name="Freeform 22"/>
            <p:cNvSpPr>
              <a:spLocks noEditPoints="1"/>
            </p:cNvSpPr>
            <p:nvPr userDrawn="1"/>
          </p:nvSpPr>
          <p:spPr bwMode="auto">
            <a:xfrm>
              <a:off x="6391163" y="4369139"/>
              <a:ext cx="361200" cy="528970"/>
            </a:xfrm>
            <a:custGeom>
              <a:avLst/>
              <a:gdLst>
                <a:gd name="T0" fmla="*/ 181 w 366"/>
                <a:gd name="T1" fmla="*/ 87 h 536"/>
                <a:gd name="T2" fmla="*/ 159 w 366"/>
                <a:gd name="T3" fmla="*/ 91 h 536"/>
                <a:gd name="T4" fmla="*/ 140 w 366"/>
                <a:gd name="T5" fmla="*/ 103 h 536"/>
                <a:gd name="T6" fmla="*/ 123 w 366"/>
                <a:gd name="T7" fmla="*/ 120 h 536"/>
                <a:gd name="T8" fmla="*/ 111 w 366"/>
                <a:gd name="T9" fmla="*/ 145 h 536"/>
                <a:gd name="T10" fmla="*/ 101 w 366"/>
                <a:gd name="T11" fmla="*/ 178 h 536"/>
                <a:gd name="T12" fmla="*/ 96 w 366"/>
                <a:gd name="T13" fmla="*/ 219 h 536"/>
                <a:gd name="T14" fmla="*/ 270 w 366"/>
                <a:gd name="T15" fmla="*/ 219 h 536"/>
                <a:gd name="T16" fmla="*/ 265 w 366"/>
                <a:gd name="T17" fmla="*/ 183 h 536"/>
                <a:gd name="T18" fmla="*/ 256 w 366"/>
                <a:gd name="T19" fmla="*/ 150 h 536"/>
                <a:gd name="T20" fmla="*/ 244 w 366"/>
                <a:gd name="T21" fmla="*/ 125 h 536"/>
                <a:gd name="T22" fmla="*/ 227 w 366"/>
                <a:gd name="T23" fmla="*/ 104 h 536"/>
                <a:gd name="T24" fmla="*/ 207 w 366"/>
                <a:gd name="T25" fmla="*/ 92 h 536"/>
                <a:gd name="T26" fmla="*/ 181 w 366"/>
                <a:gd name="T27" fmla="*/ 87 h 536"/>
                <a:gd name="T28" fmla="*/ 185 w 366"/>
                <a:gd name="T29" fmla="*/ 0 h 536"/>
                <a:gd name="T30" fmla="*/ 217 w 366"/>
                <a:gd name="T31" fmla="*/ 2 h 536"/>
                <a:gd name="T32" fmla="*/ 248 w 366"/>
                <a:gd name="T33" fmla="*/ 12 h 536"/>
                <a:gd name="T34" fmla="*/ 277 w 366"/>
                <a:gd name="T35" fmla="*/ 29 h 536"/>
                <a:gd name="T36" fmla="*/ 302 w 366"/>
                <a:gd name="T37" fmla="*/ 51 h 536"/>
                <a:gd name="T38" fmla="*/ 323 w 366"/>
                <a:gd name="T39" fmla="*/ 80 h 536"/>
                <a:gd name="T40" fmla="*/ 342 w 366"/>
                <a:gd name="T41" fmla="*/ 118 h 536"/>
                <a:gd name="T42" fmla="*/ 354 w 366"/>
                <a:gd name="T43" fmla="*/ 161 h 536"/>
                <a:gd name="T44" fmla="*/ 362 w 366"/>
                <a:gd name="T45" fmla="*/ 210 h 536"/>
                <a:gd name="T46" fmla="*/ 366 w 366"/>
                <a:gd name="T47" fmla="*/ 267 h 536"/>
                <a:gd name="T48" fmla="*/ 366 w 366"/>
                <a:gd name="T49" fmla="*/ 284 h 536"/>
                <a:gd name="T50" fmla="*/ 364 w 366"/>
                <a:gd name="T51" fmla="*/ 301 h 536"/>
                <a:gd name="T52" fmla="*/ 94 w 366"/>
                <a:gd name="T53" fmla="*/ 301 h 536"/>
                <a:gd name="T54" fmla="*/ 99 w 366"/>
                <a:gd name="T55" fmla="*/ 340 h 536"/>
                <a:gd name="T56" fmla="*/ 106 w 366"/>
                <a:gd name="T57" fmla="*/ 374 h 536"/>
                <a:gd name="T58" fmla="*/ 118 w 366"/>
                <a:gd name="T59" fmla="*/ 400 h 536"/>
                <a:gd name="T60" fmla="*/ 132 w 366"/>
                <a:gd name="T61" fmla="*/ 420 h 536"/>
                <a:gd name="T62" fmla="*/ 149 w 366"/>
                <a:gd name="T63" fmla="*/ 436 h 536"/>
                <a:gd name="T64" fmla="*/ 169 w 366"/>
                <a:gd name="T65" fmla="*/ 444 h 536"/>
                <a:gd name="T66" fmla="*/ 191 w 366"/>
                <a:gd name="T67" fmla="*/ 446 h 536"/>
                <a:gd name="T68" fmla="*/ 220 w 366"/>
                <a:gd name="T69" fmla="*/ 444 h 536"/>
                <a:gd name="T70" fmla="*/ 243 w 366"/>
                <a:gd name="T71" fmla="*/ 437 h 536"/>
                <a:gd name="T72" fmla="*/ 263 w 366"/>
                <a:gd name="T73" fmla="*/ 425 h 536"/>
                <a:gd name="T74" fmla="*/ 285 w 366"/>
                <a:gd name="T75" fmla="*/ 408 h 536"/>
                <a:gd name="T76" fmla="*/ 343 w 366"/>
                <a:gd name="T77" fmla="*/ 468 h 536"/>
                <a:gd name="T78" fmla="*/ 319 w 366"/>
                <a:gd name="T79" fmla="*/ 490 h 536"/>
                <a:gd name="T80" fmla="*/ 292 w 366"/>
                <a:gd name="T81" fmla="*/ 509 h 536"/>
                <a:gd name="T82" fmla="*/ 261 w 366"/>
                <a:gd name="T83" fmla="*/ 523 h 536"/>
                <a:gd name="T84" fmla="*/ 227 w 366"/>
                <a:gd name="T85" fmla="*/ 533 h 536"/>
                <a:gd name="T86" fmla="*/ 190 w 366"/>
                <a:gd name="T87" fmla="*/ 536 h 536"/>
                <a:gd name="T88" fmla="*/ 150 w 366"/>
                <a:gd name="T89" fmla="*/ 533 h 536"/>
                <a:gd name="T90" fmla="*/ 116 w 366"/>
                <a:gd name="T91" fmla="*/ 521 h 536"/>
                <a:gd name="T92" fmla="*/ 86 w 366"/>
                <a:gd name="T93" fmla="*/ 504 h 536"/>
                <a:gd name="T94" fmla="*/ 60 w 366"/>
                <a:gd name="T95" fmla="*/ 478 h 536"/>
                <a:gd name="T96" fmla="*/ 39 w 366"/>
                <a:gd name="T97" fmla="*/ 448 h 536"/>
                <a:gd name="T98" fmla="*/ 22 w 366"/>
                <a:gd name="T99" fmla="*/ 412 h 536"/>
                <a:gd name="T100" fmla="*/ 10 w 366"/>
                <a:gd name="T101" fmla="*/ 369 h 536"/>
                <a:gd name="T102" fmla="*/ 2 w 366"/>
                <a:gd name="T103" fmla="*/ 323 h 536"/>
                <a:gd name="T104" fmla="*/ 0 w 366"/>
                <a:gd name="T105" fmla="*/ 270 h 536"/>
                <a:gd name="T106" fmla="*/ 4 w 366"/>
                <a:gd name="T107" fmla="*/ 214 h 536"/>
                <a:gd name="T108" fmla="*/ 10 w 366"/>
                <a:gd name="T109" fmla="*/ 164 h 536"/>
                <a:gd name="T110" fmla="*/ 24 w 366"/>
                <a:gd name="T111" fmla="*/ 120 h 536"/>
                <a:gd name="T112" fmla="*/ 41 w 366"/>
                <a:gd name="T113" fmla="*/ 84 h 536"/>
                <a:gd name="T114" fmla="*/ 62 w 366"/>
                <a:gd name="T115" fmla="*/ 53 h 536"/>
                <a:gd name="T116" fmla="*/ 87 w 366"/>
                <a:gd name="T117" fmla="*/ 29 h 536"/>
                <a:gd name="T118" fmla="*/ 116 w 366"/>
                <a:gd name="T119" fmla="*/ 12 h 536"/>
                <a:gd name="T120" fmla="*/ 149 w 366"/>
                <a:gd name="T121" fmla="*/ 4 h 536"/>
                <a:gd name="T122" fmla="*/ 185 w 366"/>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6" h="536">
                  <a:moveTo>
                    <a:pt x="181" y="87"/>
                  </a:moveTo>
                  <a:lnTo>
                    <a:pt x="159" y="91"/>
                  </a:lnTo>
                  <a:lnTo>
                    <a:pt x="140" y="103"/>
                  </a:lnTo>
                  <a:lnTo>
                    <a:pt x="123" y="120"/>
                  </a:lnTo>
                  <a:lnTo>
                    <a:pt x="111" y="145"/>
                  </a:lnTo>
                  <a:lnTo>
                    <a:pt x="101" y="178"/>
                  </a:lnTo>
                  <a:lnTo>
                    <a:pt x="96" y="219"/>
                  </a:lnTo>
                  <a:lnTo>
                    <a:pt x="270" y="219"/>
                  </a:lnTo>
                  <a:lnTo>
                    <a:pt x="265" y="183"/>
                  </a:lnTo>
                  <a:lnTo>
                    <a:pt x="256" y="150"/>
                  </a:lnTo>
                  <a:lnTo>
                    <a:pt x="244" y="125"/>
                  </a:lnTo>
                  <a:lnTo>
                    <a:pt x="227" y="104"/>
                  </a:lnTo>
                  <a:lnTo>
                    <a:pt x="207" y="92"/>
                  </a:lnTo>
                  <a:lnTo>
                    <a:pt x="181" y="87"/>
                  </a:lnTo>
                  <a:close/>
                  <a:moveTo>
                    <a:pt x="185" y="0"/>
                  </a:moveTo>
                  <a:lnTo>
                    <a:pt x="217" y="2"/>
                  </a:lnTo>
                  <a:lnTo>
                    <a:pt x="248" y="12"/>
                  </a:lnTo>
                  <a:lnTo>
                    <a:pt x="277" y="29"/>
                  </a:lnTo>
                  <a:lnTo>
                    <a:pt x="302" y="51"/>
                  </a:lnTo>
                  <a:lnTo>
                    <a:pt x="323" y="80"/>
                  </a:lnTo>
                  <a:lnTo>
                    <a:pt x="342" y="118"/>
                  </a:lnTo>
                  <a:lnTo>
                    <a:pt x="354" y="161"/>
                  </a:lnTo>
                  <a:lnTo>
                    <a:pt x="362" y="210"/>
                  </a:lnTo>
                  <a:lnTo>
                    <a:pt x="366" y="267"/>
                  </a:lnTo>
                  <a:lnTo>
                    <a:pt x="366" y="284"/>
                  </a:lnTo>
                  <a:lnTo>
                    <a:pt x="364" y="301"/>
                  </a:lnTo>
                  <a:lnTo>
                    <a:pt x="94" y="301"/>
                  </a:lnTo>
                  <a:lnTo>
                    <a:pt x="99" y="340"/>
                  </a:lnTo>
                  <a:lnTo>
                    <a:pt x="106" y="374"/>
                  </a:lnTo>
                  <a:lnTo>
                    <a:pt x="118" y="400"/>
                  </a:lnTo>
                  <a:lnTo>
                    <a:pt x="132" y="420"/>
                  </a:lnTo>
                  <a:lnTo>
                    <a:pt x="149" y="436"/>
                  </a:lnTo>
                  <a:lnTo>
                    <a:pt x="169" y="444"/>
                  </a:lnTo>
                  <a:lnTo>
                    <a:pt x="191" y="446"/>
                  </a:lnTo>
                  <a:lnTo>
                    <a:pt x="220" y="444"/>
                  </a:lnTo>
                  <a:lnTo>
                    <a:pt x="243" y="437"/>
                  </a:lnTo>
                  <a:lnTo>
                    <a:pt x="263" y="425"/>
                  </a:lnTo>
                  <a:lnTo>
                    <a:pt x="285" y="408"/>
                  </a:lnTo>
                  <a:lnTo>
                    <a:pt x="343" y="468"/>
                  </a:lnTo>
                  <a:lnTo>
                    <a:pt x="319" y="490"/>
                  </a:lnTo>
                  <a:lnTo>
                    <a:pt x="292" y="509"/>
                  </a:lnTo>
                  <a:lnTo>
                    <a:pt x="261" y="523"/>
                  </a:lnTo>
                  <a:lnTo>
                    <a:pt x="227" y="533"/>
                  </a:lnTo>
                  <a:lnTo>
                    <a:pt x="190" y="536"/>
                  </a:lnTo>
                  <a:lnTo>
                    <a:pt x="150" y="533"/>
                  </a:lnTo>
                  <a:lnTo>
                    <a:pt x="116" y="521"/>
                  </a:lnTo>
                  <a:lnTo>
                    <a:pt x="86" y="504"/>
                  </a:lnTo>
                  <a:lnTo>
                    <a:pt x="60" y="478"/>
                  </a:lnTo>
                  <a:lnTo>
                    <a:pt x="39" y="448"/>
                  </a:lnTo>
                  <a:lnTo>
                    <a:pt x="22" y="412"/>
                  </a:lnTo>
                  <a:lnTo>
                    <a:pt x="10" y="369"/>
                  </a:lnTo>
                  <a:lnTo>
                    <a:pt x="2" y="323"/>
                  </a:lnTo>
                  <a:lnTo>
                    <a:pt x="0" y="270"/>
                  </a:lnTo>
                  <a:lnTo>
                    <a:pt x="4" y="214"/>
                  </a:lnTo>
                  <a:lnTo>
                    <a:pt x="10" y="164"/>
                  </a:lnTo>
                  <a:lnTo>
                    <a:pt x="24" y="120"/>
                  </a:lnTo>
                  <a:lnTo>
                    <a:pt x="41" y="84"/>
                  </a:lnTo>
                  <a:lnTo>
                    <a:pt x="62" y="53"/>
                  </a:lnTo>
                  <a:lnTo>
                    <a:pt x="87" y="29"/>
                  </a:lnTo>
                  <a:lnTo>
                    <a:pt x="116" y="12"/>
                  </a:lnTo>
                  <a:lnTo>
                    <a:pt x="149"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69" name="Freeform 23"/>
            <p:cNvSpPr>
              <a:spLocks/>
            </p:cNvSpPr>
            <p:nvPr userDrawn="1"/>
          </p:nvSpPr>
          <p:spPr bwMode="auto">
            <a:xfrm>
              <a:off x="6815524" y="4369139"/>
              <a:ext cx="252643" cy="519102"/>
            </a:xfrm>
            <a:custGeom>
              <a:avLst/>
              <a:gdLst>
                <a:gd name="T0" fmla="*/ 185 w 256"/>
                <a:gd name="T1" fmla="*/ 0 h 526"/>
                <a:gd name="T2" fmla="*/ 216 w 256"/>
                <a:gd name="T3" fmla="*/ 2 h 526"/>
                <a:gd name="T4" fmla="*/ 238 w 256"/>
                <a:gd name="T5" fmla="*/ 9 h 526"/>
                <a:gd name="T6" fmla="*/ 256 w 256"/>
                <a:gd name="T7" fmla="*/ 17 h 526"/>
                <a:gd name="T8" fmla="*/ 234 w 256"/>
                <a:gd name="T9" fmla="*/ 111 h 526"/>
                <a:gd name="T10" fmla="*/ 216 w 256"/>
                <a:gd name="T11" fmla="*/ 103 h 526"/>
                <a:gd name="T12" fmla="*/ 193 w 256"/>
                <a:gd name="T13" fmla="*/ 97 h 526"/>
                <a:gd name="T14" fmla="*/ 168 w 256"/>
                <a:gd name="T15" fmla="*/ 96 h 526"/>
                <a:gd name="T16" fmla="*/ 149 w 256"/>
                <a:gd name="T17" fmla="*/ 97 h 526"/>
                <a:gd name="T18" fmla="*/ 128 w 256"/>
                <a:gd name="T19" fmla="*/ 104 h 526"/>
                <a:gd name="T20" fmla="*/ 111 w 256"/>
                <a:gd name="T21" fmla="*/ 116 h 526"/>
                <a:gd name="T22" fmla="*/ 94 w 256"/>
                <a:gd name="T23" fmla="*/ 137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1 w 256"/>
                <a:gd name="T35" fmla="*/ 27 h 526"/>
                <a:gd name="T36" fmla="*/ 134 w 256"/>
                <a:gd name="T37" fmla="*/ 12 h 526"/>
                <a:gd name="T38" fmla="*/ 157 w 256"/>
                <a:gd name="T39" fmla="*/ 4 h 526"/>
                <a:gd name="T40" fmla="*/ 185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5" y="0"/>
                  </a:moveTo>
                  <a:lnTo>
                    <a:pt x="216" y="2"/>
                  </a:lnTo>
                  <a:lnTo>
                    <a:pt x="238" y="9"/>
                  </a:lnTo>
                  <a:lnTo>
                    <a:pt x="256" y="17"/>
                  </a:lnTo>
                  <a:lnTo>
                    <a:pt x="234" y="111"/>
                  </a:lnTo>
                  <a:lnTo>
                    <a:pt x="216" y="103"/>
                  </a:lnTo>
                  <a:lnTo>
                    <a:pt x="193" y="97"/>
                  </a:lnTo>
                  <a:lnTo>
                    <a:pt x="168" y="96"/>
                  </a:lnTo>
                  <a:lnTo>
                    <a:pt x="149" y="97"/>
                  </a:lnTo>
                  <a:lnTo>
                    <a:pt x="128" y="104"/>
                  </a:lnTo>
                  <a:lnTo>
                    <a:pt x="111" y="116"/>
                  </a:lnTo>
                  <a:lnTo>
                    <a:pt x="94" y="137"/>
                  </a:lnTo>
                  <a:lnTo>
                    <a:pt x="94" y="526"/>
                  </a:lnTo>
                  <a:lnTo>
                    <a:pt x="0" y="526"/>
                  </a:lnTo>
                  <a:lnTo>
                    <a:pt x="0" y="10"/>
                  </a:lnTo>
                  <a:lnTo>
                    <a:pt x="94" y="10"/>
                  </a:lnTo>
                  <a:lnTo>
                    <a:pt x="94" y="46"/>
                  </a:lnTo>
                  <a:lnTo>
                    <a:pt x="111" y="27"/>
                  </a:lnTo>
                  <a:lnTo>
                    <a:pt x="134" y="12"/>
                  </a:lnTo>
                  <a:lnTo>
                    <a:pt x="157" y="4"/>
                  </a:lnTo>
                  <a:lnTo>
                    <a:pt x="18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0" name="Rectangle 24"/>
            <p:cNvSpPr>
              <a:spLocks noChangeArrowheads="1"/>
            </p:cNvSpPr>
            <p:nvPr userDrawn="1"/>
          </p:nvSpPr>
          <p:spPr bwMode="auto">
            <a:xfrm>
              <a:off x="7117511" y="4379007"/>
              <a:ext cx="92767" cy="509233"/>
            </a:xfrm>
            <a:prstGeom prst="rect">
              <a:avLst/>
            </a:prstGeom>
            <a:solidFill>
              <a:schemeClr val="accent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71" name="Freeform 25"/>
            <p:cNvSpPr>
              <a:spLocks/>
            </p:cNvSpPr>
            <p:nvPr userDrawn="1"/>
          </p:nvSpPr>
          <p:spPr bwMode="auto">
            <a:xfrm>
              <a:off x="7201396" y="4379007"/>
              <a:ext cx="192443" cy="696741"/>
            </a:xfrm>
            <a:custGeom>
              <a:avLst/>
              <a:gdLst>
                <a:gd name="T0" fmla="*/ 101 w 195"/>
                <a:gd name="T1" fmla="*/ 0 h 706"/>
                <a:gd name="T2" fmla="*/ 195 w 195"/>
                <a:gd name="T3" fmla="*/ 0 h 706"/>
                <a:gd name="T4" fmla="*/ 195 w 195"/>
                <a:gd name="T5" fmla="*/ 497 h 706"/>
                <a:gd name="T6" fmla="*/ 193 w 195"/>
                <a:gd name="T7" fmla="*/ 543 h 706"/>
                <a:gd name="T8" fmla="*/ 185 w 195"/>
                <a:gd name="T9" fmla="*/ 583 h 706"/>
                <a:gd name="T10" fmla="*/ 173 w 195"/>
                <a:gd name="T11" fmla="*/ 615 h 706"/>
                <a:gd name="T12" fmla="*/ 154 w 195"/>
                <a:gd name="T13" fmla="*/ 644 h 706"/>
                <a:gd name="T14" fmla="*/ 130 w 195"/>
                <a:gd name="T15" fmla="*/ 666 h 706"/>
                <a:gd name="T16" fmla="*/ 101 w 195"/>
                <a:gd name="T17" fmla="*/ 684 h 706"/>
                <a:gd name="T18" fmla="*/ 65 w 195"/>
                <a:gd name="T19" fmla="*/ 697 h 706"/>
                <a:gd name="T20" fmla="*/ 24 w 195"/>
                <a:gd name="T21" fmla="*/ 706 h 706"/>
                <a:gd name="T22" fmla="*/ 0 w 195"/>
                <a:gd name="T23" fmla="*/ 629 h 706"/>
                <a:gd name="T24" fmla="*/ 33 w 195"/>
                <a:gd name="T25" fmla="*/ 619 h 706"/>
                <a:gd name="T26" fmla="*/ 60 w 195"/>
                <a:gd name="T27" fmla="*/ 605 h 706"/>
                <a:gd name="T28" fmla="*/ 79 w 195"/>
                <a:gd name="T29" fmla="*/ 588 h 706"/>
                <a:gd name="T30" fmla="*/ 91 w 195"/>
                <a:gd name="T31" fmla="*/ 566 h 706"/>
                <a:gd name="T32" fmla="*/ 98 w 195"/>
                <a:gd name="T33" fmla="*/ 538 h 706"/>
                <a:gd name="T34" fmla="*/ 101 w 195"/>
                <a:gd name="T35" fmla="*/ 502 h 706"/>
                <a:gd name="T36" fmla="*/ 101 w 195"/>
                <a:gd name="T37" fmla="*/ 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706">
                  <a:moveTo>
                    <a:pt x="101" y="0"/>
                  </a:moveTo>
                  <a:lnTo>
                    <a:pt x="195" y="0"/>
                  </a:lnTo>
                  <a:lnTo>
                    <a:pt x="195" y="497"/>
                  </a:lnTo>
                  <a:lnTo>
                    <a:pt x="193" y="543"/>
                  </a:lnTo>
                  <a:lnTo>
                    <a:pt x="185" y="583"/>
                  </a:lnTo>
                  <a:lnTo>
                    <a:pt x="173" y="615"/>
                  </a:lnTo>
                  <a:lnTo>
                    <a:pt x="154" y="644"/>
                  </a:lnTo>
                  <a:lnTo>
                    <a:pt x="130" y="666"/>
                  </a:lnTo>
                  <a:lnTo>
                    <a:pt x="101" y="684"/>
                  </a:lnTo>
                  <a:lnTo>
                    <a:pt x="65" y="697"/>
                  </a:lnTo>
                  <a:lnTo>
                    <a:pt x="24" y="706"/>
                  </a:lnTo>
                  <a:lnTo>
                    <a:pt x="0" y="629"/>
                  </a:lnTo>
                  <a:lnTo>
                    <a:pt x="33" y="619"/>
                  </a:lnTo>
                  <a:lnTo>
                    <a:pt x="60" y="605"/>
                  </a:lnTo>
                  <a:lnTo>
                    <a:pt x="79" y="588"/>
                  </a:lnTo>
                  <a:lnTo>
                    <a:pt x="91" y="566"/>
                  </a:lnTo>
                  <a:lnTo>
                    <a:pt x="98" y="538"/>
                  </a:lnTo>
                  <a:lnTo>
                    <a:pt x="101" y="502"/>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2" name="Freeform 26"/>
            <p:cNvSpPr>
              <a:spLocks/>
            </p:cNvSpPr>
            <p:nvPr userDrawn="1"/>
          </p:nvSpPr>
          <p:spPr bwMode="auto">
            <a:xfrm>
              <a:off x="4125275" y="5145817"/>
              <a:ext cx="378964" cy="679964"/>
            </a:xfrm>
            <a:custGeom>
              <a:avLst/>
              <a:gdLst>
                <a:gd name="T0" fmla="*/ 0 w 384"/>
                <a:gd name="T1" fmla="*/ 0 h 689"/>
                <a:gd name="T2" fmla="*/ 95 w 384"/>
                <a:gd name="T3" fmla="*/ 0 h 689"/>
                <a:gd name="T4" fmla="*/ 244 w 384"/>
                <a:gd name="T5" fmla="*/ 328 h 689"/>
                <a:gd name="T6" fmla="*/ 253 w 384"/>
                <a:gd name="T7" fmla="*/ 345 h 689"/>
                <a:gd name="T8" fmla="*/ 261 w 384"/>
                <a:gd name="T9" fmla="*/ 366 h 689"/>
                <a:gd name="T10" fmla="*/ 270 w 384"/>
                <a:gd name="T11" fmla="*/ 388 h 689"/>
                <a:gd name="T12" fmla="*/ 278 w 384"/>
                <a:gd name="T13" fmla="*/ 410 h 689"/>
                <a:gd name="T14" fmla="*/ 287 w 384"/>
                <a:gd name="T15" fmla="*/ 427 h 689"/>
                <a:gd name="T16" fmla="*/ 292 w 384"/>
                <a:gd name="T17" fmla="*/ 441 h 689"/>
                <a:gd name="T18" fmla="*/ 292 w 384"/>
                <a:gd name="T19" fmla="*/ 421 h 689"/>
                <a:gd name="T20" fmla="*/ 292 w 384"/>
                <a:gd name="T21" fmla="*/ 392 h 689"/>
                <a:gd name="T22" fmla="*/ 290 w 384"/>
                <a:gd name="T23" fmla="*/ 359 h 689"/>
                <a:gd name="T24" fmla="*/ 290 w 384"/>
                <a:gd name="T25" fmla="*/ 328 h 689"/>
                <a:gd name="T26" fmla="*/ 290 w 384"/>
                <a:gd name="T27" fmla="*/ 304 h 689"/>
                <a:gd name="T28" fmla="*/ 290 w 384"/>
                <a:gd name="T29" fmla="*/ 0 h 689"/>
                <a:gd name="T30" fmla="*/ 384 w 384"/>
                <a:gd name="T31" fmla="*/ 0 h 689"/>
                <a:gd name="T32" fmla="*/ 384 w 384"/>
                <a:gd name="T33" fmla="*/ 689 h 689"/>
                <a:gd name="T34" fmla="*/ 305 w 384"/>
                <a:gd name="T35" fmla="*/ 689 h 689"/>
                <a:gd name="T36" fmla="*/ 140 w 384"/>
                <a:gd name="T37" fmla="*/ 320 h 689"/>
                <a:gd name="T38" fmla="*/ 133 w 384"/>
                <a:gd name="T39" fmla="*/ 303 h 689"/>
                <a:gd name="T40" fmla="*/ 123 w 384"/>
                <a:gd name="T41" fmla="*/ 282 h 689"/>
                <a:gd name="T42" fmla="*/ 114 w 384"/>
                <a:gd name="T43" fmla="*/ 260 h 689"/>
                <a:gd name="T44" fmla="*/ 106 w 384"/>
                <a:gd name="T45" fmla="*/ 240 h 689"/>
                <a:gd name="T46" fmla="*/ 97 w 384"/>
                <a:gd name="T47" fmla="*/ 221 h 689"/>
                <a:gd name="T48" fmla="*/ 92 w 384"/>
                <a:gd name="T49" fmla="*/ 207 h 689"/>
                <a:gd name="T50" fmla="*/ 92 w 384"/>
                <a:gd name="T51" fmla="*/ 228 h 689"/>
                <a:gd name="T52" fmla="*/ 94 w 384"/>
                <a:gd name="T53" fmla="*/ 257 h 689"/>
                <a:gd name="T54" fmla="*/ 94 w 384"/>
                <a:gd name="T55" fmla="*/ 289 h 689"/>
                <a:gd name="T56" fmla="*/ 94 w 384"/>
                <a:gd name="T57" fmla="*/ 320 h 689"/>
                <a:gd name="T58" fmla="*/ 94 w 384"/>
                <a:gd name="T59" fmla="*/ 345 h 689"/>
                <a:gd name="T60" fmla="*/ 94 w 384"/>
                <a:gd name="T61" fmla="*/ 689 h 689"/>
                <a:gd name="T62" fmla="*/ 0 w 384"/>
                <a:gd name="T63" fmla="*/ 689 h 689"/>
                <a:gd name="T64" fmla="*/ 0 w 384"/>
                <a:gd name="T65" fmla="*/ 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689">
                  <a:moveTo>
                    <a:pt x="0" y="0"/>
                  </a:moveTo>
                  <a:lnTo>
                    <a:pt x="95" y="0"/>
                  </a:lnTo>
                  <a:lnTo>
                    <a:pt x="244" y="328"/>
                  </a:lnTo>
                  <a:lnTo>
                    <a:pt x="253" y="345"/>
                  </a:lnTo>
                  <a:lnTo>
                    <a:pt x="261" y="366"/>
                  </a:lnTo>
                  <a:lnTo>
                    <a:pt x="270" y="388"/>
                  </a:lnTo>
                  <a:lnTo>
                    <a:pt x="278" y="410"/>
                  </a:lnTo>
                  <a:lnTo>
                    <a:pt x="287" y="427"/>
                  </a:lnTo>
                  <a:lnTo>
                    <a:pt x="292" y="441"/>
                  </a:lnTo>
                  <a:lnTo>
                    <a:pt x="292" y="421"/>
                  </a:lnTo>
                  <a:lnTo>
                    <a:pt x="292" y="392"/>
                  </a:lnTo>
                  <a:lnTo>
                    <a:pt x="290" y="359"/>
                  </a:lnTo>
                  <a:lnTo>
                    <a:pt x="290" y="328"/>
                  </a:lnTo>
                  <a:lnTo>
                    <a:pt x="290" y="304"/>
                  </a:lnTo>
                  <a:lnTo>
                    <a:pt x="290" y="0"/>
                  </a:lnTo>
                  <a:lnTo>
                    <a:pt x="384" y="0"/>
                  </a:lnTo>
                  <a:lnTo>
                    <a:pt x="384" y="689"/>
                  </a:lnTo>
                  <a:lnTo>
                    <a:pt x="305" y="689"/>
                  </a:lnTo>
                  <a:lnTo>
                    <a:pt x="140" y="320"/>
                  </a:lnTo>
                  <a:lnTo>
                    <a:pt x="133" y="303"/>
                  </a:lnTo>
                  <a:lnTo>
                    <a:pt x="123" y="282"/>
                  </a:lnTo>
                  <a:lnTo>
                    <a:pt x="114" y="260"/>
                  </a:lnTo>
                  <a:lnTo>
                    <a:pt x="106" y="240"/>
                  </a:lnTo>
                  <a:lnTo>
                    <a:pt x="97" y="221"/>
                  </a:lnTo>
                  <a:lnTo>
                    <a:pt x="92" y="207"/>
                  </a:lnTo>
                  <a:lnTo>
                    <a:pt x="92" y="228"/>
                  </a:lnTo>
                  <a:lnTo>
                    <a:pt x="94" y="257"/>
                  </a:lnTo>
                  <a:lnTo>
                    <a:pt x="94" y="289"/>
                  </a:lnTo>
                  <a:lnTo>
                    <a:pt x="94" y="320"/>
                  </a:lnTo>
                  <a:lnTo>
                    <a:pt x="94" y="345"/>
                  </a:lnTo>
                  <a:lnTo>
                    <a:pt x="94" y="689"/>
                  </a:lnTo>
                  <a:lnTo>
                    <a:pt x="0" y="68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3" name="Freeform 27"/>
            <p:cNvSpPr>
              <a:spLocks noEditPoints="1"/>
            </p:cNvSpPr>
            <p:nvPr userDrawn="1"/>
          </p:nvSpPr>
          <p:spPr bwMode="auto">
            <a:xfrm>
              <a:off x="4582203" y="5306680"/>
              <a:ext cx="360213" cy="528970"/>
            </a:xfrm>
            <a:custGeom>
              <a:avLst/>
              <a:gdLst>
                <a:gd name="T0" fmla="*/ 181 w 365"/>
                <a:gd name="T1" fmla="*/ 87 h 536"/>
                <a:gd name="T2" fmla="*/ 158 w 365"/>
                <a:gd name="T3" fmla="*/ 92 h 536"/>
                <a:gd name="T4" fmla="*/ 138 w 365"/>
                <a:gd name="T5" fmla="*/ 102 h 536"/>
                <a:gd name="T6" fmla="*/ 122 w 365"/>
                <a:gd name="T7" fmla="*/ 119 h 536"/>
                <a:gd name="T8" fmla="*/ 109 w 365"/>
                <a:gd name="T9" fmla="*/ 145 h 536"/>
                <a:gd name="T10" fmla="*/ 100 w 365"/>
                <a:gd name="T11" fmla="*/ 177 h 536"/>
                <a:gd name="T12" fmla="*/ 93 w 365"/>
                <a:gd name="T13" fmla="*/ 218 h 536"/>
                <a:gd name="T14" fmla="*/ 268 w 365"/>
                <a:gd name="T15" fmla="*/ 218 h 536"/>
                <a:gd name="T16" fmla="*/ 264 w 365"/>
                <a:gd name="T17" fmla="*/ 182 h 536"/>
                <a:gd name="T18" fmla="*/ 256 w 365"/>
                <a:gd name="T19" fmla="*/ 150 h 536"/>
                <a:gd name="T20" fmla="*/ 244 w 365"/>
                <a:gd name="T21" fmla="*/ 124 h 536"/>
                <a:gd name="T22" fmla="*/ 227 w 365"/>
                <a:gd name="T23" fmla="*/ 104 h 536"/>
                <a:gd name="T24" fmla="*/ 206 w 365"/>
                <a:gd name="T25" fmla="*/ 92 h 536"/>
                <a:gd name="T26" fmla="*/ 181 w 365"/>
                <a:gd name="T27" fmla="*/ 87 h 536"/>
                <a:gd name="T28" fmla="*/ 182 w 365"/>
                <a:gd name="T29" fmla="*/ 0 h 536"/>
                <a:gd name="T30" fmla="*/ 216 w 365"/>
                <a:gd name="T31" fmla="*/ 3 h 536"/>
                <a:gd name="T32" fmla="*/ 247 w 365"/>
                <a:gd name="T33" fmla="*/ 12 h 536"/>
                <a:gd name="T34" fmla="*/ 276 w 365"/>
                <a:gd name="T35" fmla="*/ 29 h 536"/>
                <a:gd name="T36" fmla="*/ 300 w 365"/>
                <a:gd name="T37" fmla="*/ 51 h 536"/>
                <a:gd name="T38" fmla="*/ 322 w 365"/>
                <a:gd name="T39" fmla="*/ 82 h 536"/>
                <a:gd name="T40" fmla="*/ 339 w 365"/>
                <a:gd name="T41" fmla="*/ 118 h 536"/>
                <a:gd name="T42" fmla="*/ 353 w 365"/>
                <a:gd name="T43" fmla="*/ 160 h 536"/>
                <a:gd name="T44" fmla="*/ 361 w 365"/>
                <a:gd name="T45" fmla="*/ 210 h 536"/>
                <a:gd name="T46" fmla="*/ 365 w 365"/>
                <a:gd name="T47" fmla="*/ 266 h 536"/>
                <a:gd name="T48" fmla="*/ 365 w 365"/>
                <a:gd name="T49" fmla="*/ 283 h 536"/>
                <a:gd name="T50" fmla="*/ 363 w 365"/>
                <a:gd name="T51" fmla="*/ 300 h 536"/>
                <a:gd name="T52" fmla="*/ 93 w 365"/>
                <a:gd name="T53" fmla="*/ 300 h 536"/>
                <a:gd name="T54" fmla="*/ 97 w 365"/>
                <a:gd name="T55" fmla="*/ 340 h 536"/>
                <a:gd name="T56" fmla="*/ 105 w 365"/>
                <a:gd name="T57" fmla="*/ 374 h 536"/>
                <a:gd name="T58" fmla="*/ 117 w 365"/>
                <a:gd name="T59" fmla="*/ 399 h 536"/>
                <a:gd name="T60" fmla="*/ 131 w 365"/>
                <a:gd name="T61" fmla="*/ 420 h 536"/>
                <a:gd name="T62" fmla="*/ 148 w 365"/>
                <a:gd name="T63" fmla="*/ 435 h 536"/>
                <a:gd name="T64" fmla="*/ 169 w 365"/>
                <a:gd name="T65" fmla="*/ 444 h 536"/>
                <a:gd name="T66" fmla="*/ 191 w 365"/>
                <a:gd name="T67" fmla="*/ 445 h 536"/>
                <a:gd name="T68" fmla="*/ 220 w 365"/>
                <a:gd name="T69" fmla="*/ 444 h 536"/>
                <a:gd name="T70" fmla="*/ 242 w 365"/>
                <a:gd name="T71" fmla="*/ 437 h 536"/>
                <a:gd name="T72" fmla="*/ 262 w 365"/>
                <a:gd name="T73" fmla="*/ 425 h 536"/>
                <a:gd name="T74" fmla="*/ 283 w 365"/>
                <a:gd name="T75" fmla="*/ 408 h 536"/>
                <a:gd name="T76" fmla="*/ 341 w 365"/>
                <a:gd name="T77" fmla="*/ 468 h 536"/>
                <a:gd name="T78" fmla="*/ 319 w 365"/>
                <a:gd name="T79" fmla="*/ 490 h 536"/>
                <a:gd name="T80" fmla="*/ 291 w 365"/>
                <a:gd name="T81" fmla="*/ 509 h 536"/>
                <a:gd name="T82" fmla="*/ 261 w 365"/>
                <a:gd name="T83" fmla="*/ 524 h 536"/>
                <a:gd name="T84" fmla="*/ 227 w 365"/>
                <a:gd name="T85" fmla="*/ 533 h 536"/>
                <a:gd name="T86" fmla="*/ 189 w 365"/>
                <a:gd name="T87" fmla="*/ 536 h 536"/>
                <a:gd name="T88" fmla="*/ 150 w 365"/>
                <a:gd name="T89" fmla="*/ 533 h 536"/>
                <a:gd name="T90" fmla="*/ 116 w 365"/>
                <a:gd name="T91" fmla="*/ 521 h 536"/>
                <a:gd name="T92" fmla="*/ 85 w 365"/>
                <a:gd name="T93" fmla="*/ 504 h 536"/>
                <a:gd name="T94" fmla="*/ 59 w 365"/>
                <a:gd name="T95" fmla="*/ 478 h 536"/>
                <a:gd name="T96" fmla="*/ 37 w 365"/>
                <a:gd name="T97" fmla="*/ 447 h 536"/>
                <a:gd name="T98" fmla="*/ 22 w 365"/>
                <a:gd name="T99" fmla="*/ 411 h 536"/>
                <a:gd name="T100" fmla="*/ 8 w 365"/>
                <a:gd name="T101" fmla="*/ 369 h 536"/>
                <a:gd name="T102" fmla="*/ 1 w 365"/>
                <a:gd name="T103" fmla="*/ 323 h 536"/>
                <a:gd name="T104" fmla="*/ 0 w 365"/>
                <a:gd name="T105" fmla="*/ 270 h 536"/>
                <a:gd name="T106" fmla="*/ 1 w 365"/>
                <a:gd name="T107" fmla="*/ 213 h 536"/>
                <a:gd name="T108" fmla="*/ 10 w 365"/>
                <a:gd name="T109" fmla="*/ 164 h 536"/>
                <a:gd name="T110" fmla="*/ 22 w 365"/>
                <a:gd name="T111" fmla="*/ 119 h 536"/>
                <a:gd name="T112" fmla="*/ 41 w 365"/>
                <a:gd name="T113" fmla="*/ 83 h 536"/>
                <a:gd name="T114" fmla="*/ 61 w 365"/>
                <a:gd name="T115" fmla="*/ 53 h 536"/>
                <a:gd name="T116" fmla="*/ 87 w 365"/>
                <a:gd name="T117" fmla="*/ 29 h 536"/>
                <a:gd name="T118" fmla="*/ 116 w 365"/>
                <a:gd name="T119" fmla="*/ 13 h 536"/>
                <a:gd name="T120" fmla="*/ 148 w 365"/>
                <a:gd name="T121" fmla="*/ 3 h 536"/>
                <a:gd name="T122" fmla="*/ 182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1" y="87"/>
                  </a:moveTo>
                  <a:lnTo>
                    <a:pt x="158" y="92"/>
                  </a:lnTo>
                  <a:lnTo>
                    <a:pt x="138" y="102"/>
                  </a:lnTo>
                  <a:lnTo>
                    <a:pt x="122" y="119"/>
                  </a:lnTo>
                  <a:lnTo>
                    <a:pt x="109" y="145"/>
                  </a:lnTo>
                  <a:lnTo>
                    <a:pt x="100" y="177"/>
                  </a:lnTo>
                  <a:lnTo>
                    <a:pt x="93" y="218"/>
                  </a:lnTo>
                  <a:lnTo>
                    <a:pt x="268" y="218"/>
                  </a:lnTo>
                  <a:lnTo>
                    <a:pt x="264" y="182"/>
                  </a:lnTo>
                  <a:lnTo>
                    <a:pt x="256" y="150"/>
                  </a:lnTo>
                  <a:lnTo>
                    <a:pt x="244" y="124"/>
                  </a:lnTo>
                  <a:lnTo>
                    <a:pt x="227" y="104"/>
                  </a:lnTo>
                  <a:lnTo>
                    <a:pt x="206" y="92"/>
                  </a:lnTo>
                  <a:lnTo>
                    <a:pt x="181" y="87"/>
                  </a:lnTo>
                  <a:close/>
                  <a:moveTo>
                    <a:pt x="182" y="0"/>
                  </a:moveTo>
                  <a:lnTo>
                    <a:pt x="216" y="3"/>
                  </a:lnTo>
                  <a:lnTo>
                    <a:pt x="247" y="12"/>
                  </a:lnTo>
                  <a:lnTo>
                    <a:pt x="276" y="29"/>
                  </a:lnTo>
                  <a:lnTo>
                    <a:pt x="300" y="51"/>
                  </a:lnTo>
                  <a:lnTo>
                    <a:pt x="322" y="82"/>
                  </a:lnTo>
                  <a:lnTo>
                    <a:pt x="339" y="118"/>
                  </a:lnTo>
                  <a:lnTo>
                    <a:pt x="353" y="160"/>
                  </a:lnTo>
                  <a:lnTo>
                    <a:pt x="361" y="210"/>
                  </a:lnTo>
                  <a:lnTo>
                    <a:pt x="365" y="266"/>
                  </a:lnTo>
                  <a:lnTo>
                    <a:pt x="365" y="283"/>
                  </a:lnTo>
                  <a:lnTo>
                    <a:pt x="363" y="300"/>
                  </a:lnTo>
                  <a:lnTo>
                    <a:pt x="93" y="300"/>
                  </a:lnTo>
                  <a:lnTo>
                    <a:pt x="97" y="340"/>
                  </a:lnTo>
                  <a:lnTo>
                    <a:pt x="105" y="374"/>
                  </a:lnTo>
                  <a:lnTo>
                    <a:pt x="117" y="399"/>
                  </a:lnTo>
                  <a:lnTo>
                    <a:pt x="131" y="420"/>
                  </a:lnTo>
                  <a:lnTo>
                    <a:pt x="148" y="435"/>
                  </a:lnTo>
                  <a:lnTo>
                    <a:pt x="169" y="444"/>
                  </a:lnTo>
                  <a:lnTo>
                    <a:pt x="191" y="445"/>
                  </a:lnTo>
                  <a:lnTo>
                    <a:pt x="220" y="444"/>
                  </a:lnTo>
                  <a:lnTo>
                    <a:pt x="242" y="437"/>
                  </a:lnTo>
                  <a:lnTo>
                    <a:pt x="262" y="425"/>
                  </a:lnTo>
                  <a:lnTo>
                    <a:pt x="283" y="408"/>
                  </a:lnTo>
                  <a:lnTo>
                    <a:pt x="341" y="468"/>
                  </a:lnTo>
                  <a:lnTo>
                    <a:pt x="319" y="490"/>
                  </a:lnTo>
                  <a:lnTo>
                    <a:pt x="291" y="509"/>
                  </a:lnTo>
                  <a:lnTo>
                    <a:pt x="261" y="524"/>
                  </a:lnTo>
                  <a:lnTo>
                    <a:pt x="227" y="533"/>
                  </a:lnTo>
                  <a:lnTo>
                    <a:pt x="189" y="536"/>
                  </a:lnTo>
                  <a:lnTo>
                    <a:pt x="150" y="533"/>
                  </a:lnTo>
                  <a:lnTo>
                    <a:pt x="116" y="521"/>
                  </a:lnTo>
                  <a:lnTo>
                    <a:pt x="85" y="504"/>
                  </a:lnTo>
                  <a:lnTo>
                    <a:pt x="59" y="478"/>
                  </a:lnTo>
                  <a:lnTo>
                    <a:pt x="37" y="447"/>
                  </a:lnTo>
                  <a:lnTo>
                    <a:pt x="22" y="411"/>
                  </a:lnTo>
                  <a:lnTo>
                    <a:pt x="8" y="369"/>
                  </a:lnTo>
                  <a:lnTo>
                    <a:pt x="1" y="323"/>
                  </a:lnTo>
                  <a:lnTo>
                    <a:pt x="0" y="270"/>
                  </a:lnTo>
                  <a:lnTo>
                    <a:pt x="1" y="213"/>
                  </a:lnTo>
                  <a:lnTo>
                    <a:pt x="10" y="164"/>
                  </a:lnTo>
                  <a:lnTo>
                    <a:pt x="22" y="119"/>
                  </a:lnTo>
                  <a:lnTo>
                    <a:pt x="41" y="83"/>
                  </a:lnTo>
                  <a:lnTo>
                    <a:pt x="61" y="53"/>
                  </a:lnTo>
                  <a:lnTo>
                    <a:pt x="87" y="29"/>
                  </a:lnTo>
                  <a:lnTo>
                    <a:pt x="116" y="13"/>
                  </a:lnTo>
                  <a:lnTo>
                    <a:pt x="148" y="3"/>
                  </a:lnTo>
                  <a:lnTo>
                    <a:pt x="1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4" name="Freeform 28"/>
            <p:cNvSpPr>
              <a:spLocks noEditPoints="1"/>
            </p:cNvSpPr>
            <p:nvPr userDrawn="1"/>
          </p:nvSpPr>
          <p:spPr bwMode="auto">
            <a:xfrm>
              <a:off x="4987813" y="5119171"/>
              <a:ext cx="340475" cy="716479"/>
            </a:xfrm>
            <a:custGeom>
              <a:avLst/>
              <a:gdLst>
                <a:gd name="T0" fmla="*/ 171 w 345"/>
                <a:gd name="T1" fmla="*/ 277 h 726"/>
                <a:gd name="T2" fmla="*/ 150 w 345"/>
                <a:gd name="T3" fmla="*/ 280 h 726"/>
                <a:gd name="T4" fmla="*/ 133 w 345"/>
                <a:gd name="T5" fmla="*/ 290 h 726"/>
                <a:gd name="T6" fmla="*/ 120 w 345"/>
                <a:gd name="T7" fmla="*/ 306 h 726"/>
                <a:gd name="T8" fmla="*/ 109 w 345"/>
                <a:gd name="T9" fmla="*/ 330 h 726"/>
                <a:gd name="T10" fmla="*/ 102 w 345"/>
                <a:gd name="T11" fmla="*/ 361 h 726"/>
                <a:gd name="T12" fmla="*/ 97 w 345"/>
                <a:gd name="T13" fmla="*/ 400 h 726"/>
                <a:gd name="T14" fmla="*/ 96 w 345"/>
                <a:gd name="T15" fmla="*/ 448 h 726"/>
                <a:gd name="T16" fmla="*/ 97 w 345"/>
                <a:gd name="T17" fmla="*/ 501 h 726"/>
                <a:gd name="T18" fmla="*/ 102 w 345"/>
                <a:gd name="T19" fmla="*/ 543 h 726"/>
                <a:gd name="T20" fmla="*/ 109 w 345"/>
                <a:gd name="T21" fmla="*/ 579 h 726"/>
                <a:gd name="T22" fmla="*/ 121 w 345"/>
                <a:gd name="T23" fmla="*/ 605 h 726"/>
                <a:gd name="T24" fmla="*/ 135 w 345"/>
                <a:gd name="T25" fmla="*/ 624 h 726"/>
                <a:gd name="T26" fmla="*/ 154 w 345"/>
                <a:gd name="T27" fmla="*/ 634 h 726"/>
                <a:gd name="T28" fmla="*/ 174 w 345"/>
                <a:gd name="T29" fmla="*/ 637 h 726"/>
                <a:gd name="T30" fmla="*/ 198 w 345"/>
                <a:gd name="T31" fmla="*/ 634 h 726"/>
                <a:gd name="T32" fmla="*/ 219 w 345"/>
                <a:gd name="T33" fmla="*/ 625 h 726"/>
                <a:gd name="T34" fmla="*/ 237 w 345"/>
                <a:gd name="T35" fmla="*/ 610 h 726"/>
                <a:gd name="T36" fmla="*/ 251 w 345"/>
                <a:gd name="T37" fmla="*/ 591 h 726"/>
                <a:gd name="T38" fmla="*/ 251 w 345"/>
                <a:gd name="T39" fmla="*/ 323 h 726"/>
                <a:gd name="T40" fmla="*/ 234 w 345"/>
                <a:gd name="T41" fmla="*/ 304 h 726"/>
                <a:gd name="T42" fmla="*/ 213 w 345"/>
                <a:gd name="T43" fmla="*/ 289 h 726"/>
                <a:gd name="T44" fmla="*/ 193 w 345"/>
                <a:gd name="T45" fmla="*/ 280 h 726"/>
                <a:gd name="T46" fmla="*/ 171 w 345"/>
                <a:gd name="T47" fmla="*/ 277 h 726"/>
                <a:gd name="T48" fmla="*/ 345 w 345"/>
                <a:gd name="T49" fmla="*/ 0 h 726"/>
                <a:gd name="T50" fmla="*/ 345 w 345"/>
                <a:gd name="T51" fmla="*/ 716 h 726"/>
                <a:gd name="T52" fmla="*/ 251 w 345"/>
                <a:gd name="T53" fmla="*/ 716 h 726"/>
                <a:gd name="T54" fmla="*/ 251 w 345"/>
                <a:gd name="T55" fmla="*/ 682 h 726"/>
                <a:gd name="T56" fmla="*/ 237 w 345"/>
                <a:gd name="T57" fmla="*/ 695 h 726"/>
                <a:gd name="T58" fmla="*/ 220 w 345"/>
                <a:gd name="T59" fmla="*/ 709 h 726"/>
                <a:gd name="T60" fmla="*/ 201 w 345"/>
                <a:gd name="T61" fmla="*/ 717 h 726"/>
                <a:gd name="T62" fmla="*/ 181 w 345"/>
                <a:gd name="T63" fmla="*/ 724 h 726"/>
                <a:gd name="T64" fmla="*/ 155 w 345"/>
                <a:gd name="T65" fmla="*/ 726 h 726"/>
                <a:gd name="T66" fmla="*/ 128 w 345"/>
                <a:gd name="T67" fmla="*/ 724 h 726"/>
                <a:gd name="T68" fmla="*/ 104 w 345"/>
                <a:gd name="T69" fmla="*/ 717 h 726"/>
                <a:gd name="T70" fmla="*/ 80 w 345"/>
                <a:gd name="T71" fmla="*/ 706 h 726"/>
                <a:gd name="T72" fmla="*/ 60 w 345"/>
                <a:gd name="T73" fmla="*/ 688 h 726"/>
                <a:gd name="T74" fmla="*/ 43 w 345"/>
                <a:gd name="T75" fmla="*/ 666 h 726"/>
                <a:gd name="T76" fmla="*/ 27 w 345"/>
                <a:gd name="T77" fmla="*/ 637 h 726"/>
                <a:gd name="T78" fmla="*/ 15 w 345"/>
                <a:gd name="T79" fmla="*/ 601 h 726"/>
                <a:gd name="T80" fmla="*/ 7 w 345"/>
                <a:gd name="T81" fmla="*/ 560 h 726"/>
                <a:gd name="T82" fmla="*/ 2 w 345"/>
                <a:gd name="T83" fmla="*/ 509 h 726"/>
                <a:gd name="T84" fmla="*/ 0 w 345"/>
                <a:gd name="T85" fmla="*/ 453 h 726"/>
                <a:gd name="T86" fmla="*/ 3 w 345"/>
                <a:gd name="T87" fmla="*/ 391 h 726"/>
                <a:gd name="T88" fmla="*/ 12 w 345"/>
                <a:gd name="T89" fmla="*/ 338 h 726"/>
                <a:gd name="T90" fmla="*/ 24 w 345"/>
                <a:gd name="T91" fmla="*/ 294 h 726"/>
                <a:gd name="T92" fmla="*/ 43 w 345"/>
                <a:gd name="T93" fmla="*/ 256 h 726"/>
                <a:gd name="T94" fmla="*/ 67 w 345"/>
                <a:gd name="T95" fmla="*/ 227 h 726"/>
                <a:gd name="T96" fmla="*/ 94 w 345"/>
                <a:gd name="T97" fmla="*/ 207 h 726"/>
                <a:gd name="T98" fmla="*/ 126 w 345"/>
                <a:gd name="T99" fmla="*/ 193 h 726"/>
                <a:gd name="T100" fmla="*/ 162 w 345"/>
                <a:gd name="T101" fmla="*/ 190 h 726"/>
                <a:gd name="T102" fmla="*/ 188 w 345"/>
                <a:gd name="T103" fmla="*/ 191 h 726"/>
                <a:gd name="T104" fmla="*/ 212 w 345"/>
                <a:gd name="T105" fmla="*/ 198 h 726"/>
                <a:gd name="T106" fmla="*/ 232 w 345"/>
                <a:gd name="T107" fmla="*/ 210 h 726"/>
                <a:gd name="T108" fmla="*/ 251 w 345"/>
                <a:gd name="T109" fmla="*/ 227 h 726"/>
                <a:gd name="T110" fmla="*/ 251 w 345"/>
                <a:gd name="T111" fmla="*/ 50 h 726"/>
                <a:gd name="T112" fmla="*/ 345 w 345"/>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726">
                  <a:moveTo>
                    <a:pt x="171" y="277"/>
                  </a:moveTo>
                  <a:lnTo>
                    <a:pt x="150" y="280"/>
                  </a:lnTo>
                  <a:lnTo>
                    <a:pt x="133" y="290"/>
                  </a:lnTo>
                  <a:lnTo>
                    <a:pt x="120" y="306"/>
                  </a:lnTo>
                  <a:lnTo>
                    <a:pt x="109" y="330"/>
                  </a:lnTo>
                  <a:lnTo>
                    <a:pt x="102" y="361"/>
                  </a:lnTo>
                  <a:lnTo>
                    <a:pt x="97" y="400"/>
                  </a:lnTo>
                  <a:lnTo>
                    <a:pt x="96" y="448"/>
                  </a:lnTo>
                  <a:lnTo>
                    <a:pt x="97" y="501"/>
                  </a:lnTo>
                  <a:lnTo>
                    <a:pt x="102" y="543"/>
                  </a:lnTo>
                  <a:lnTo>
                    <a:pt x="109" y="579"/>
                  </a:lnTo>
                  <a:lnTo>
                    <a:pt x="121" y="605"/>
                  </a:lnTo>
                  <a:lnTo>
                    <a:pt x="135" y="624"/>
                  </a:lnTo>
                  <a:lnTo>
                    <a:pt x="154" y="634"/>
                  </a:lnTo>
                  <a:lnTo>
                    <a:pt x="174" y="637"/>
                  </a:lnTo>
                  <a:lnTo>
                    <a:pt x="198" y="634"/>
                  </a:lnTo>
                  <a:lnTo>
                    <a:pt x="219" y="625"/>
                  </a:lnTo>
                  <a:lnTo>
                    <a:pt x="237" y="610"/>
                  </a:lnTo>
                  <a:lnTo>
                    <a:pt x="251" y="591"/>
                  </a:lnTo>
                  <a:lnTo>
                    <a:pt x="251" y="323"/>
                  </a:lnTo>
                  <a:lnTo>
                    <a:pt x="234" y="304"/>
                  </a:lnTo>
                  <a:lnTo>
                    <a:pt x="213" y="289"/>
                  </a:lnTo>
                  <a:lnTo>
                    <a:pt x="193" y="280"/>
                  </a:lnTo>
                  <a:lnTo>
                    <a:pt x="171" y="277"/>
                  </a:lnTo>
                  <a:close/>
                  <a:moveTo>
                    <a:pt x="345" y="0"/>
                  </a:moveTo>
                  <a:lnTo>
                    <a:pt x="345"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0" y="688"/>
                  </a:lnTo>
                  <a:lnTo>
                    <a:pt x="43" y="666"/>
                  </a:lnTo>
                  <a:lnTo>
                    <a:pt x="27" y="637"/>
                  </a:lnTo>
                  <a:lnTo>
                    <a:pt x="15" y="601"/>
                  </a:lnTo>
                  <a:lnTo>
                    <a:pt x="7" y="560"/>
                  </a:lnTo>
                  <a:lnTo>
                    <a:pt x="2" y="509"/>
                  </a:lnTo>
                  <a:lnTo>
                    <a:pt x="0" y="453"/>
                  </a:lnTo>
                  <a:lnTo>
                    <a:pt x="3" y="391"/>
                  </a:lnTo>
                  <a:lnTo>
                    <a:pt x="12" y="338"/>
                  </a:lnTo>
                  <a:lnTo>
                    <a:pt x="24" y="294"/>
                  </a:lnTo>
                  <a:lnTo>
                    <a:pt x="43" y="256"/>
                  </a:lnTo>
                  <a:lnTo>
                    <a:pt x="67" y="227"/>
                  </a:lnTo>
                  <a:lnTo>
                    <a:pt x="94" y="207"/>
                  </a:lnTo>
                  <a:lnTo>
                    <a:pt x="126" y="193"/>
                  </a:lnTo>
                  <a:lnTo>
                    <a:pt x="162" y="190"/>
                  </a:lnTo>
                  <a:lnTo>
                    <a:pt x="188" y="191"/>
                  </a:lnTo>
                  <a:lnTo>
                    <a:pt x="212" y="198"/>
                  </a:lnTo>
                  <a:lnTo>
                    <a:pt x="232" y="210"/>
                  </a:lnTo>
                  <a:lnTo>
                    <a:pt x="251" y="227"/>
                  </a:lnTo>
                  <a:lnTo>
                    <a:pt x="251" y="50"/>
                  </a:lnTo>
                  <a:lnTo>
                    <a:pt x="34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5" name="Freeform 29"/>
            <p:cNvSpPr>
              <a:spLocks noEditPoints="1"/>
            </p:cNvSpPr>
            <p:nvPr userDrawn="1"/>
          </p:nvSpPr>
          <p:spPr bwMode="auto">
            <a:xfrm>
              <a:off x="5392436" y="5306680"/>
              <a:ext cx="360213" cy="528970"/>
            </a:xfrm>
            <a:custGeom>
              <a:avLst/>
              <a:gdLst>
                <a:gd name="T0" fmla="*/ 182 w 365"/>
                <a:gd name="T1" fmla="*/ 87 h 536"/>
                <a:gd name="T2" fmla="*/ 160 w 365"/>
                <a:gd name="T3" fmla="*/ 92 h 536"/>
                <a:gd name="T4" fmla="*/ 140 w 365"/>
                <a:gd name="T5" fmla="*/ 102 h 536"/>
                <a:gd name="T6" fmla="*/ 124 w 365"/>
                <a:gd name="T7" fmla="*/ 119 h 536"/>
                <a:gd name="T8" fmla="*/ 111 w 365"/>
                <a:gd name="T9" fmla="*/ 145 h 536"/>
                <a:gd name="T10" fmla="*/ 102 w 365"/>
                <a:gd name="T11" fmla="*/ 177 h 536"/>
                <a:gd name="T12" fmla="*/ 95 w 365"/>
                <a:gd name="T13" fmla="*/ 218 h 536"/>
                <a:gd name="T14" fmla="*/ 270 w 365"/>
                <a:gd name="T15" fmla="*/ 218 h 536"/>
                <a:gd name="T16" fmla="*/ 266 w 365"/>
                <a:gd name="T17" fmla="*/ 182 h 536"/>
                <a:gd name="T18" fmla="*/ 258 w 365"/>
                <a:gd name="T19" fmla="*/ 150 h 536"/>
                <a:gd name="T20" fmla="*/ 244 w 365"/>
                <a:gd name="T21" fmla="*/ 124 h 536"/>
                <a:gd name="T22" fmla="*/ 227 w 365"/>
                <a:gd name="T23" fmla="*/ 104 h 536"/>
                <a:gd name="T24" fmla="*/ 206 w 365"/>
                <a:gd name="T25" fmla="*/ 92 h 536"/>
                <a:gd name="T26" fmla="*/ 182 w 365"/>
                <a:gd name="T27" fmla="*/ 87 h 536"/>
                <a:gd name="T28" fmla="*/ 184 w 365"/>
                <a:gd name="T29" fmla="*/ 0 h 536"/>
                <a:gd name="T30" fmla="*/ 217 w 365"/>
                <a:gd name="T31" fmla="*/ 3 h 536"/>
                <a:gd name="T32" fmla="*/ 249 w 365"/>
                <a:gd name="T33" fmla="*/ 12 h 536"/>
                <a:gd name="T34" fmla="*/ 276 w 365"/>
                <a:gd name="T35" fmla="*/ 29 h 536"/>
                <a:gd name="T36" fmla="*/ 302 w 365"/>
                <a:gd name="T37" fmla="*/ 51 h 536"/>
                <a:gd name="T38" fmla="*/ 324 w 365"/>
                <a:gd name="T39" fmla="*/ 82 h 536"/>
                <a:gd name="T40" fmla="*/ 341 w 365"/>
                <a:gd name="T41" fmla="*/ 118 h 536"/>
                <a:gd name="T42" fmla="*/ 355 w 365"/>
                <a:gd name="T43" fmla="*/ 160 h 536"/>
                <a:gd name="T44" fmla="*/ 363 w 365"/>
                <a:gd name="T45" fmla="*/ 210 h 536"/>
                <a:gd name="T46" fmla="*/ 365 w 365"/>
                <a:gd name="T47" fmla="*/ 266 h 536"/>
                <a:gd name="T48" fmla="*/ 365 w 365"/>
                <a:gd name="T49" fmla="*/ 283 h 536"/>
                <a:gd name="T50" fmla="*/ 365 w 365"/>
                <a:gd name="T51" fmla="*/ 300 h 536"/>
                <a:gd name="T52" fmla="*/ 95 w 365"/>
                <a:gd name="T53" fmla="*/ 300 h 536"/>
                <a:gd name="T54" fmla="*/ 99 w 365"/>
                <a:gd name="T55" fmla="*/ 340 h 536"/>
                <a:gd name="T56" fmla="*/ 107 w 365"/>
                <a:gd name="T57" fmla="*/ 374 h 536"/>
                <a:gd name="T58" fmla="*/ 118 w 365"/>
                <a:gd name="T59" fmla="*/ 399 h 536"/>
                <a:gd name="T60" fmla="*/ 133 w 365"/>
                <a:gd name="T61" fmla="*/ 420 h 536"/>
                <a:gd name="T62" fmla="*/ 150 w 365"/>
                <a:gd name="T63" fmla="*/ 435 h 536"/>
                <a:gd name="T64" fmla="*/ 169 w 365"/>
                <a:gd name="T65" fmla="*/ 444 h 536"/>
                <a:gd name="T66" fmla="*/ 193 w 365"/>
                <a:gd name="T67" fmla="*/ 445 h 536"/>
                <a:gd name="T68" fmla="*/ 220 w 365"/>
                <a:gd name="T69" fmla="*/ 444 h 536"/>
                <a:gd name="T70" fmla="*/ 244 w 365"/>
                <a:gd name="T71" fmla="*/ 437 h 536"/>
                <a:gd name="T72" fmla="*/ 264 w 365"/>
                <a:gd name="T73" fmla="*/ 425 h 536"/>
                <a:gd name="T74" fmla="*/ 285 w 365"/>
                <a:gd name="T75" fmla="*/ 408 h 536"/>
                <a:gd name="T76" fmla="*/ 343 w 365"/>
                <a:gd name="T77" fmla="*/ 468 h 536"/>
                <a:gd name="T78" fmla="*/ 319 w 365"/>
                <a:gd name="T79" fmla="*/ 490 h 536"/>
                <a:gd name="T80" fmla="*/ 293 w 365"/>
                <a:gd name="T81" fmla="*/ 509 h 536"/>
                <a:gd name="T82" fmla="*/ 263 w 365"/>
                <a:gd name="T83" fmla="*/ 524 h 536"/>
                <a:gd name="T84" fmla="*/ 229 w 365"/>
                <a:gd name="T85" fmla="*/ 533 h 536"/>
                <a:gd name="T86" fmla="*/ 189 w 365"/>
                <a:gd name="T87" fmla="*/ 536 h 536"/>
                <a:gd name="T88" fmla="*/ 152 w 365"/>
                <a:gd name="T89" fmla="*/ 533 h 536"/>
                <a:gd name="T90" fmla="*/ 116 w 365"/>
                <a:gd name="T91" fmla="*/ 521 h 536"/>
                <a:gd name="T92" fmla="*/ 87 w 365"/>
                <a:gd name="T93" fmla="*/ 504 h 536"/>
                <a:gd name="T94" fmla="*/ 61 w 365"/>
                <a:gd name="T95" fmla="*/ 478 h 536"/>
                <a:gd name="T96" fmla="*/ 39 w 365"/>
                <a:gd name="T97" fmla="*/ 447 h 536"/>
                <a:gd name="T98" fmla="*/ 22 w 365"/>
                <a:gd name="T99" fmla="*/ 411 h 536"/>
                <a:gd name="T100" fmla="*/ 10 w 365"/>
                <a:gd name="T101" fmla="*/ 369 h 536"/>
                <a:gd name="T102" fmla="*/ 3 w 365"/>
                <a:gd name="T103" fmla="*/ 323 h 536"/>
                <a:gd name="T104" fmla="*/ 0 w 365"/>
                <a:gd name="T105" fmla="*/ 270 h 536"/>
                <a:gd name="T106" fmla="*/ 3 w 365"/>
                <a:gd name="T107" fmla="*/ 213 h 536"/>
                <a:gd name="T108" fmla="*/ 12 w 365"/>
                <a:gd name="T109" fmla="*/ 164 h 536"/>
                <a:gd name="T110" fmla="*/ 24 w 365"/>
                <a:gd name="T111" fmla="*/ 119 h 536"/>
                <a:gd name="T112" fmla="*/ 41 w 365"/>
                <a:gd name="T113" fmla="*/ 83 h 536"/>
                <a:gd name="T114" fmla="*/ 63 w 365"/>
                <a:gd name="T115" fmla="*/ 53 h 536"/>
                <a:gd name="T116" fmla="*/ 89 w 365"/>
                <a:gd name="T117" fmla="*/ 29 h 536"/>
                <a:gd name="T118" fmla="*/ 118 w 365"/>
                <a:gd name="T119" fmla="*/ 13 h 536"/>
                <a:gd name="T120" fmla="*/ 148 w 365"/>
                <a:gd name="T121" fmla="*/ 3 h 536"/>
                <a:gd name="T122" fmla="*/ 184 w 365"/>
                <a:gd name="T123"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536">
                  <a:moveTo>
                    <a:pt x="182" y="87"/>
                  </a:moveTo>
                  <a:lnTo>
                    <a:pt x="160" y="92"/>
                  </a:lnTo>
                  <a:lnTo>
                    <a:pt x="140" y="102"/>
                  </a:lnTo>
                  <a:lnTo>
                    <a:pt x="124" y="119"/>
                  </a:lnTo>
                  <a:lnTo>
                    <a:pt x="111" y="145"/>
                  </a:lnTo>
                  <a:lnTo>
                    <a:pt x="102" y="177"/>
                  </a:lnTo>
                  <a:lnTo>
                    <a:pt x="95" y="218"/>
                  </a:lnTo>
                  <a:lnTo>
                    <a:pt x="270" y="218"/>
                  </a:lnTo>
                  <a:lnTo>
                    <a:pt x="266" y="182"/>
                  </a:lnTo>
                  <a:lnTo>
                    <a:pt x="258" y="150"/>
                  </a:lnTo>
                  <a:lnTo>
                    <a:pt x="244" y="124"/>
                  </a:lnTo>
                  <a:lnTo>
                    <a:pt x="227" y="104"/>
                  </a:lnTo>
                  <a:lnTo>
                    <a:pt x="206" y="92"/>
                  </a:lnTo>
                  <a:lnTo>
                    <a:pt x="182" y="87"/>
                  </a:lnTo>
                  <a:close/>
                  <a:moveTo>
                    <a:pt x="184" y="0"/>
                  </a:moveTo>
                  <a:lnTo>
                    <a:pt x="217" y="3"/>
                  </a:lnTo>
                  <a:lnTo>
                    <a:pt x="249" y="12"/>
                  </a:lnTo>
                  <a:lnTo>
                    <a:pt x="276" y="29"/>
                  </a:lnTo>
                  <a:lnTo>
                    <a:pt x="302" y="51"/>
                  </a:lnTo>
                  <a:lnTo>
                    <a:pt x="324" y="82"/>
                  </a:lnTo>
                  <a:lnTo>
                    <a:pt x="341" y="118"/>
                  </a:lnTo>
                  <a:lnTo>
                    <a:pt x="355" y="160"/>
                  </a:lnTo>
                  <a:lnTo>
                    <a:pt x="363" y="210"/>
                  </a:lnTo>
                  <a:lnTo>
                    <a:pt x="365" y="266"/>
                  </a:lnTo>
                  <a:lnTo>
                    <a:pt x="365" y="283"/>
                  </a:lnTo>
                  <a:lnTo>
                    <a:pt x="365" y="300"/>
                  </a:lnTo>
                  <a:lnTo>
                    <a:pt x="95" y="300"/>
                  </a:lnTo>
                  <a:lnTo>
                    <a:pt x="99" y="340"/>
                  </a:lnTo>
                  <a:lnTo>
                    <a:pt x="107" y="374"/>
                  </a:lnTo>
                  <a:lnTo>
                    <a:pt x="118" y="399"/>
                  </a:lnTo>
                  <a:lnTo>
                    <a:pt x="133" y="420"/>
                  </a:lnTo>
                  <a:lnTo>
                    <a:pt x="150" y="435"/>
                  </a:lnTo>
                  <a:lnTo>
                    <a:pt x="169" y="444"/>
                  </a:lnTo>
                  <a:lnTo>
                    <a:pt x="193" y="445"/>
                  </a:lnTo>
                  <a:lnTo>
                    <a:pt x="220" y="444"/>
                  </a:lnTo>
                  <a:lnTo>
                    <a:pt x="244" y="437"/>
                  </a:lnTo>
                  <a:lnTo>
                    <a:pt x="264" y="425"/>
                  </a:lnTo>
                  <a:lnTo>
                    <a:pt x="285" y="408"/>
                  </a:lnTo>
                  <a:lnTo>
                    <a:pt x="343" y="468"/>
                  </a:lnTo>
                  <a:lnTo>
                    <a:pt x="319" y="490"/>
                  </a:lnTo>
                  <a:lnTo>
                    <a:pt x="293" y="509"/>
                  </a:lnTo>
                  <a:lnTo>
                    <a:pt x="263" y="524"/>
                  </a:lnTo>
                  <a:lnTo>
                    <a:pt x="229" y="533"/>
                  </a:lnTo>
                  <a:lnTo>
                    <a:pt x="189" y="536"/>
                  </a:lnTo>
                  <a:lnTo>
                    <a:pt x="152" y="533"/>
                  </a:lnTo>
                  <a:lnTo>
                    <a:pt x="116" y="521"/>
                  </a:lnTo>
                  <a:lnTo>
                    <a:pt x="87" y="504"/>
                  </a:lnTo>
                  <a:lnTo>
                    <a:pt x="61" y="478"/>
                  </a:lnTo>
                  <a:lnTo>
                    <a:pt x="39" y="447"/>
                  </a:lnTo>
                  <a:lnTo>
                    <a:pt x="22" y="411"/>
                  </a:lnTo>
                  <a:lnTo>
                    <a:pt x="10" y="369"/>
                  </a:lnTo>
                  <a:lnTo>
                    <a:pt x="3" y="323"/>
                  </a:lnTo>
                  <a:lnTo>
                    <a:pt x="0" y="270"/>
                  </a:lnTo>
                  <a:lnTo>
                    <a:pt x="3" y="213"/>
                  </a:lnTo>
                  <a:lnTo>
                    <a:pt x="12" y="164"/>
                  </a:lnTo>
                  <a:lnTo>
                    <a:pt x="24" y="119"/>
                  </a:lnTo>
                  <a:lnTo>
                    <a:pt x="41" y="83"/>
                  </a:lnTo>
                  <a:lnTo>
                    <a:pt x="63" y="53"/>
                  </a:lnTo>
                  <a:lnTo>
                    <a:pt x="89" y="29"/>
                  </a:lnTo>
                  <a:lnTo>
                    <a:pt x="118" y="13"/>
                  </a:lnTo>
                  <a:lnTo>
                    <a:pt x="148" y="3"/>
                  </a:lnTo>
                  <a:lnTo>
                    <a:pt x="18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6" name="Freeform 30"/>
            <p:cNvSpPr>
              <a:spLocks/>
            </p:cNvSpPr>
            <p:nvPr userDrawn="1"/>
          </p:nvSpPr>
          <p:spPr bwMode="auto">
            <a:xfrm>
              <a:off x="5816796" y="5306680"/>
              <a:ext cx="252643" cy="519102"/>
            </a:xfrm>
            <a:custGeom>
              <a:avLst/>
              <a:gdLst>
                <a:gd name="T0" fmla="*/ 186 w 256"/>
                <a:gd name="T1" fmla="*/ 0 h 526"/>
                <a:gd name="T2" fmla="*/ 215 w 256"/>
                <a:gd name="T3" fmla="*/ 1 h 526"/>
                <a:gd name="T4" fmla="*/ 239 w 256"/>
                <a:gd name="T5" fmla="*/ 8 h 526"/>
                <a:gd name="T6" fmla="*/ 256 w 256"/>
                <a:gd name="T7" fmla="*/ 17 h 526"/>
                <a:gd name="T8" fmla="*/ 234 w 256"/>
                <a:gd name="T9" fmla="*/ 111 h 526"/>
                <a:gd name="T10" fmla="*/ 215 w 256"/>
                <a:gd name="T11" fmla="*/ 102 h 526"/>
                <a:gd name="T12" fmla="*/ 195 w 256"/>
                <a:gd name="T13" fmla="*/ 97 h 526"/>
                <a:gd name="T14" fmla="*/ 169 w 256"/>
                <a:gd name="T15" fmla="*/ 95 h 526"/>
                <a:gd name="T16" fmla="*/ 149 w 256"/>
                <a:gd name="T17" fmla="*/ 97 h 526"/>
                <a:gd name="T18" fmla="*/ 130 w 256"/>
                <a:gd name="T19" fmla="*/ 104 h 526"/>
                <a:gd name="T20" fmla="*/ 111 w 256"/>
                <a:gd name="T21" fmla="*/ 116 h 526"/>
                <a:gd name="T22" fmla="*/ 94 w 256"/>
                <a:gd name="T23" fmla="*/ 136 h 526"/>
                <a:gd name="T24" fmla="*/ 94 w 256"/>
                <a:gd name="T25" fmla="*/ 526 h 526"/>
                <a:gd name="T26" fmla="*/ 0 w 256"/>
                <a:gd name="T27" fmla="*/ 526 h 526"/>
                <a:gd name="T28" fmla="*/ 0 w 256"/>
                <a:gd name="T29" fmla="*/ 10 h 526"/>
                <a:gd name="T30" fmla="*/ 94 w 256"/>
                <a:gd name="T31" fmla="*/ 10 h 526"/>
                <a:gd name="T32" fmla="*/ 94 w 256"/>
                <a:gd name="T33" fmla="*/ 46 h 526"/>
                <a:gd name="T34" fmla="*/ 113 w 256"/>
                <a:gd name="T35" fmla="*/ 27 h 526"/>
                <a:gd name="T36" fmla="*/ 133 w 256"/>
                <a:gd name="T37" fmla="*/ 12 h 526"/>
                <a:gd name="T38" fmla="*/ 159 w 256"/>
                <a:gd name="T39" fmla="*/ 3 h 526"/>
                <a:gd name="T40" fmla="*/ 186 w 256"/>
                <a:gd name="T4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526">
                  <a:moveTo>
                    <a:pt x="186" y="0"/>
                  </a:moveTo>
                  <a:lnTo>
                    <a:pt x="215" y="1"/>
                  </a:lnTo>
                  <a:lnTo>
                    <a:pt x="239" y="8"/>
                  </a:lnTo>
                  <a:lnTo>
                    <a:pt x="256" y="17"/>
                  </a:lnTo>
                  <a:lnTo>
                    <a:pt x="234" y="111"/>
                  </a:lnTo>
                  <a:lnTo>
                    <a:pt x="215" y="102"/>
                  </a:lnTo>
                  <a:lnTo>
                    <a:pt x="195" y="97"/>
                  </a:lnTo>
                  <a:lnTo>
                    <a:pt x="169" y="95"/>
                  </a:lnTo>
                  <a:lnTo>
                    <a:pt x="149" y="97"/>
                  </a:lnTo>
                  <a:lnTo>
                    <a:pt x="130" y="104"/>
                  </a:lnTo>
                  <a:lnTo>
                    <a:pt x="111" y="116"/>
                  </a:lnTo>
                  <a:lnTo>
                    <a:pt x="94" y="136"/>
                  </a:lnTo>
                  <a:lnTo>
                    <a:pt x="94" y="526"/>
                  </a:lnTo>
                  <a:lnTo>
                    <a:pt x="0" y="526"/>
                  </a:lnTo>
                  <a:lnTo>
                    <a:pt x="0" y="10"/>
                  </a:lnTo>
                  <a:lnTo>
                    <a:pt x="94" y="10"/>
                  </a:lnTo>
                  <a:lnTo>
                    <a:pt x="94" y="46"/>
                  </a:lnTo>
                  <a:lnTo>
                    <a:pt x="113" y="27"/>
                  </a:lnTo>
                  <a:lnTo>
                    <a:pt x="133" y="12"/>
                  </a:lnTo>
                  <a:lnTo>
                    <a:pt x="159" y="3"/>
                  </a:lnTo>
                  <a:lnTo>
                    <a:pt x="18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7" name="Freeform 31"/>
            <p:cNvSpPr>
              <a:spLocks/>
            </p:cNvSpPr>
            <p:nvPr userDrawn="1"/>
          </p:nvSpPr>
          <p:spPr bwMode="auto">
            <a:xfrm>
              <a:off x="6118783" y="5119171"/>
              <a:ext cx="91780" cy="706610"/>
            </a:xfrm>
            <a:custGeom>
              <a:avLst/>
              <a:gdLst>
                <a:gd name="T0" fmla="*/ 93 w 93"/>
                <a:gd name="T1" fmla="*/ 0 h 716"/>
                <a:gd name="T2" fmla="*/ 93 w 93"/>
                <a:gd name="T3" fmla="*/ 716 h 716"/>
                <a:gd name="T4" fmla="*/ 0 w 93"/>
                <a:gd name="T5" fmla="*/ 716 h 716"/>
                <a:gd name="T6" fmla="*/ 0 w 93"/>
                <a:gd name="T7" fmla="*/ 50 h 716"/>
                <a:gd name="T8" fmla="*/ 93 w 93"/>
                <a:gd name="T9" fmla="*/ 0 h 716"/>
              </a:gdLst>
              <a:ahLst/>
              <a:cxnLst>
                <a:cxn ang="0">
                  <a:pos x="T0" y="T1"/>
                </a:cxn>
                <a:cxn ang="0">
                  <a:pos x="T2" y="T3"/>
                </a:cxn>
                <a:cxn ang="0">
                  <a:pos x="T4" y="T5"/>
                </a:cxn>
                <a:cxn ang="0">
                  <a:pos x="T6" y="T7"/>
                </a:cxn>
                <a:cxn ang="0">
                  <a:pos x="T8" y="T9"/>
                </a:cxn>
              </a:cxnLst>
              <a:rect l="0" t="0" r="r" b="b"/>
              <a:pathLst>
                <a:path w="93" h="716">
                  <a:moveTo>
                    <a:pt x="93" y="0"/>
                  </a:moveTo>
                  <a:lnTo>
                    <a:pt x="93" y="716"/>
                  </a:lnTo>
                  <a:lnTo>
                    <a:pt x="0" y="716"/>
                  </a:lnTo>
                  <a:lnTo>
                    <a:pt x="0" y="50"/>
                  </a:lnTo>
                  <a:lnTo>
                    <a:pt x="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8" name="Freeform 32"/>
            <p:cNvSpPr>
              <a:spLocks noEditPoints="1"/>
            </p:cNvSpPr>
            <p:nvPr userDrawn="1"/>
          </p:nvSpPr>
          <p:spPr bwMode="auto">
            <a:xfrm>
              <a:off x="6271750" y="5306680"/>
              <a:ext cx="336528" cy="528970"/>
            </a:xfrm>
            <a:custGeom>
              <a:avLst/>
              <a:gdLst>
                <a:gd name="T0" fmla="*/ 148 w 341"/>
                <a:gd name="T1" fmla="*/ 282 h 536"/>
                <a:gd name="T2" fmla="*/ 116 w 341"/>
                <a:gd name="T3" fmla="*/ 300 h 536"/>
                <a:gd name="T4" fmla="*/ 97 w 341"/>
                <a:gd name="T5" fmla="*/ 336 h 536"/>
                <a:gd name="T6" fmla="*/ 97 w 341"/>
                <a:gd name="T7" fmla="*/ 389 h 536"/>
                <a:gd name="T8" fmla="*/ 113 w 341"/>
                <a:gd name="T9" fmla="*/ 428 h 536"/>
                <a:gd name="T10" fmla="*/ 140 w 341"/>
                <a:gd name="T11" fmla="*/ 449 h 536"/>
                <a:gd name="T12" fmla="*/ 188 w 341"/>
                <a:gd name="T13" fmla="*/ 447 h 536"/>
                <a:gd name="T14" fmla="*/ 232 w 341"/>
                <a:gd name="T15" fmla="*/ 423 h 536"/>
                <a:gd name="T16" fmla="*/ 248 w 341"/>
                <a:gd name="T17" fmla="*/ 300 h 536"/>
                <a:gd name="T18" fmla="*/ 213 w 341"/>
                <a:gd name="T19" fmla="*/ 285 h 536"/>
                <a:gd name="T20" fmla="*/ 169 w 341"/>
                <a:gd name="T21" fmla="*/ 280 h 536"/>
                <a:gd name="T22" fmla="*/ 225 w 341"/>
                <a:gd name="T23" fmla="*/ 1 h 536"/>
                <a:gd name="T24" fmla="*/ 285 w 341"/>
                <a:gd name="T25" fmla="*/ 19 h 536"/>
                <a:gd name="T26" fmla="*/ 321 w 341"/>
                <a:gd name="T27" fmla="*/ 54 h 536"/>
                <a:gd name="T28" fmla="*/ 340 w 341"/>
                <a:gd name="T29" fmla="*/ 114 h 536"/>
                <a:gd name="T30" fmla="*/ 341 w 341"/>
                <a:gd name="T31" fmla="*/ 526 h 536"/>
                <a:gd name="T32" fmla="*/ 248 w 341"/>
                <a:gd name="T33" fmla="*/ 490 h 536"/>
                <a:gd name="T34" fmla="*/ 201 w 341"/>
                <a:gd name="T35" fmla="*/ 524 h 536"/>
                <a:gd name="T36" fmla="*/ 142 w 341"/>
                <a:gd name="T37" fmla="*/ 536 h 536"/>
                <a:gd name="T38" fmla="*/ 87 w 341"/>
                <a:gd name="T39" fmla="*/ 526 h 536"/>
                <a:gd name="T40" fmla="*/ 43 w 341"/>
                <a:gd name="T41" fmla="*/ 493 h 536"/>
                <a:gd name="T42" fmla="*/ 12 w 341"/>
                <a:gd name="T43" fmla="*/ 439 h 536"/>
                <a:gd name="T44" fmla="*/ 0 w 341"/>
                <a:gd name="T45" fmla="*/ 364 h 536"/>
                <a:gd name="T46" fmla="*/ 14 w 341"/>
                <a:gd name="T47" fmla="*/ 290 h 536"/>
                <a:gd name="T48" fmla="*/ 48 w 341"/>
                <a:gd name="T49" fmla="*/ 237 h 536"/>
                <a:gd name="T50" fmla="*/ 101 w 341"/>
                <a:gd name="T51" fmla="*/ 205 h 536"/>
                <a:gd name="T52" fmla="*/ 169 w 341"/>
                <a:gd name="T53" fmla="*/ 194 h 536"/>
                <a:gd name="T54" fmla="*/ 224 w 341"/>
                <a:gd name="T55" fmla="*/ 203 h 536"/>
                <a:gd name="T56" fmla="*/ 248 w 341"/>
                <a:gd name="T57" fmla="*/ 162 h 536"/>
                <a:gd name="T58" fmla="*/ 241 w 341"/>
                <a:gd name="T59" fmla="*/ 119 h 536"/>
                <a:gd name="T60" fmla="*/ 220 w 341"/>
                <a:gd name="T61" fmla="*/ 95 h 536"/>
                <a:gd name="T62" fmla="*/ 181 w 341"/>
                <a:gd name="T63" fmla="*/ 87 h 536"/>
                <a:gd name="T64" fmla="*/ 131 w 341"/>
                <a:gd name="T65" fmla="*/ 95 h 536"/>
                <a:gd name="T66" fmla="*/ 78 w 341"/>
                <a:gd name="T67" fmla="*/ 119 h 536"/>
                <a:gd name="T68" fmla="*/ 75 w 341"/>
                <a:gd name="T69" fmla="*/ 27 h 536"/>
                <a:gd name="T70" fmla="*/ 150 w 341"/>
                <a:gd name="T71" fmla="*/ 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1" h="536">
                  <a:moveTo>
                    <a:pt x="169" y="280"/>
                  </a:moveTo>
                  <a:lnTo>
                    <a:pt x="148" y="282"/>
                  </a:lnTo>
                  <a:lnTo>
                    <a:pt x="130" y="288"/>
                  </a:lnTo>
                  <a:lnTo>
                    <a:pt x="116" y="300"/>
                  </a:lnTo>
                  <a:lnTo>
                    <a:pt x="104" y="316"/>
                  </a:lnTo>
                  <a:lnTo>
                    <a:pt x="97" y="336"/>
                  </a:lnTo>
                  <a:lnTo>
                    <a:pt x="96" y="362"/>
                  </a:lnTo>
                  <a:lnTo>
                    <a:pt x="97" y="389"/>
                  </a:lnTo>
                  <a:lnTo>
                    <a:pt x="102" y="411"/>
                  </a:lnTo>
                  <a:lnTo>
                    <a:pt x="113" y="428"/>
                  </a:lnTo>
                  <a:lnTo>
                    <a:pt x="125" y="442"/>
                  </a:lnTo>
                  <a:lnTo>
                    <a:pt x="140" y="449"/>
                  </a:lnTo>
                  <a:lnTo>
                    <a:pt x="159" y="451"/>
                  </a:lnTo>
                  <a:lnTo>
                    <a:pt x="188" y="447"/>
                  </a:lnTo>
                  <a:lnTo>
                    <a:pt x="212" y="439"/>
                  </a:lnTo>
                  <a:lnTo>
                    <a:pt x="232" y="423"/>
                  </a:lnTo>
                  <a:lnTo>
                    <a:pt x="248" y="403"/>
                  </a:lnTo>
                  <a:lnTo>
                    <a:pt x="248" y="300"/>
                  </a:lnTo>
                  <a:lnTo>
                    <a:pt x="230" y="290"/>
                  </a:lnTo>
                  <a:lnTo>
                    <a:pt x="213" y="285"/>
                  </a:lnTo>
                  <a:lnTo>
                    <a:pt x="193" y="282"/>
                  </a:lnTo>
                  <a:lnTo>
                    <a:pt x="169" y="280"/>
                  </a:lnTo>
                  <a:close/>
                  <a:moveTo>
                    <a:pt x="188" y="0"/>
                  </a:moveTo>
                  <a:lnTo>
                    <a:pt x="225" y="1"/>
                  </a:lnTo>
                  <a:lnTo>
                    <a:pt x="258" y="7"/>
                  </a:lnTo>
                  <a:lnTo>
                    <a:pt x="285" y="19"/>
                  </a:lnTo>
                  <a:lnTo>
                    <a:pt x="306" y="34"/>
                  </a:lnTo>
                  <a:lnTo>
                    <a:pt x="321" y="54"/>
                  </a:lnTo>
                  <a:lnTo>
                    <a:pt x="333" y="82"/>
                  </a:lnTo>
                  <a:lnTo>
                    <a:pt x="340" y="114"/>
                  </a:lnTo>
                  <a:lnTo>
                    <a:pt x="341" y="153"/>
                  </a:lnTo>
                  <a:lnTo>
                    <a:pt x="341" y="526"/>
                  </a:lnTo>
                  <a:lnTo>
                    <a:pt x="248" y="526"/>
                  </a:lnTo>
                  <a:lnTo>
                    <a:pt x="248" y="490"/>
                  </a:lnTo>
                  <a:lnTo>
                    <a:pt x="225" y="510"/>
                  </a:lnTo>
                  <a:lnTo>
                    <a:pt x="201" y="524"/>
                  </a:lnTo>
                  <a:lnTo>
                    <a:pt x="172" y="533"/>
                  </a:lnTo>
                  <a:lnTo>
                    <a:pt x="142" y="536"/>
                  </a:lnTo>
                  <a:lnTo>
                    <a:pt x="113" y="534"/>
                  </a:lnTo>
                  <a:lnTo>
                    <a:pt x="87" y="526"/>
                  </a:lnTo>
                  <a:lnTo>
                    <a:pt x="63" y="512"/>
                  </a:lnTo>
                  <a:lnTo>
                    <a:pt x="43" y="493"/>
                  </a:lnTo>
                  <a:lnTo>
                    <a:pt x="26" y="469"/>
                  </a:lnTo>
                  <a:lnTo>
                    <a:pt x="12" y="439"/>
                  </a:lnTo>
                  <a:lnTo>
                    <a:pt x="3" y="404"/>
                  </a:lnTo>
                  <a:lnTo>
                    <a:pt x="0" y="364"/>
                  </a:lnTo>
                  <a:lnTo>
                    <a:pt x="3" y="324"/>
                  </a:lnTo>
                  <a:lnTo>
                    <a:pt x="14" y="290"/>
                  </a:lnTo>
                  <a:lnTo>
                    <a:pt x="27" y="261"/>
                  </a:lnTo>
                  <a:lnTo>
                    <a:pt x="48" y="237"/>
                  </a:lnTo>
                  <a:lnTo>
                    <a:pt x="72" y="218"/>
                  </a:lnTo>
                  <a:lnTo>
                    <a:pt x="101" y="205"/>
                  </a:lnTo>
                  <a:lnTo>
                    <a:pt x="133" y="198"/>
                  </a:lnTo>
                  <a:lnTo>
                    <a:pt x="169" y="194"/>
                  </a:lnTo>
                  <a:lnTo>
                    <a:pt x="198" y="196"/>
                  </a:lnTo>
                  <a:lnTo>
                    <a:pt x="224" y="203"/>
                  </a:lnTo>
                  <a:lnTo>
                    <a:pt x="248" y="211"/>
                  </a:lnTo>
                  <a:lnTo>
                    <a:pt x="248" y="162"/>
                  </a:lnTo>
                  <a:lnTo>
                    <a:pt x="246" y="138"/>
                  </a:lnTo>
                  <a:lnTo>
                    <a:pt x="241" y="119"/>
                  </a:lnTo>
                  <a:lnTo>
                    <a:pt x="232" y="106"/>
                  </a:lnTo>
                  <a:lnTo>
                    <a:pt x="220" y="95"/>
                  </a:lnTo>
                  <a:lnTo>
                    <a:pt x="203" y="90"/>
                  </a:lnTo>
                  <a:lnTo>
                    <a:pt x="181" y="87"/>
                  </a:lnTo>
                  <a:lnTo>
                    <a:pt x="157" y="89"/>
                  </a:lnTo>
                  <a:lnTo>
                    <a:pt x="131" y="95"/>
                  </a:lnTo>
                  <a:lnTo>
                    <a:pt x="108" y="106"/>
                  </a:lnTo>
                  <a:lnTo>
                    <a:pt x="78" y="119"/>
                  </a:lnTo>
                  <a:lnTo>
                    <a:pt x="39" y="48"/>
                  </a:lnTo>
                  <a:lnTo>
                    <a:pt x="75" y="27"/>
                  </a:lnTo>
                  <a:lnTo>
                    <a:pt x="113" y="12"/>
                  </a:lnTo>
                  <a:lnTo>
                    <a:pt x="150" y="3"/>
                  </a:lnTo>
                  <a:lnTo>
                    <a:pt x="1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79" name="Freeform 33"/>
            <p:cNvSpPr>
              <a:spLocks/>
            </p:cNvSpPr>
            <p:nvPr userDrawn="1"/>
          </p:nvSpPr>
          <p:spPr bwMode="auto">
            <a:xfrm>
              <a:off x="6689203" y="5306680"/>
              <a:ext cx="323698" cy="519102"/>
            </a:xfrm>
            <a:custGeom>
              <a:avLst/>
              <a:gdLst>
                <a:gd name="T0" fmla="*/ 193 w 328"/>
                <a:gd name="T1" fmla="*/ 0 h 526"/>
                <a:gd name="T2" fmla="*/ 227 w 328"/>
                <a:gd name="T3" fmla="*/ 1 h 526"/>
                <a:gd name="T4" fmla="*/ 256 w 328"/>
                <a:gd name="T5" fmla="*/ 12 h 526"/>
                <a:gd name="T6" fmla="*/ 280 w 328"/>
                <a:gd name="T7" fmla="*/ 27 h 526"/>
                <a:gd name="T8" fmla="*/ 297 w 328"/>
                <a:gd name="T9" fmla="*/ 48 h 526"/>
                <a:gd name="T10" fmla="*/ 311 w 328"/>
                <a:gd name="T11" fmla="*/ 75 h 526"/>
                <a:gd name="T12" fmla="*/ 321 w 328"/>
                <a:gd name="T13" fmla="*/ 107 h 526"/>
                <a:gd name="T14" fmla="*/ 326 w 328"/>
                <a:gd name="T15" fmla="*/ 147 h 526"/>
                <a:gd name="T16" fmla="*/ 328 w 328"/>
                <a:gd name="T17" fmla="*/ 193 h 526"/>
                <a:gd name="T18" fmla="*/ 328 w 328"/>
                <a:gd name="T19" fmla="*/ 526 h 526"/>
                <a:gd name="T20" fmla="*/ 234 w 328"/>
                <a:gd name="T21" fmla="*/ 526 h 526"/>
                <a:gd name="T22" fmla="*/ 234 w 328"/>
                <a:gd name="T23" fmla="*/ 208 h 526"/>
                <a:gd name="T24" fmla="*/ 233 w 328"/>
                <a:gd name="T25" fmla="*/ 171 h 526"/>
                <a:gd name="T26" fmla="*/ 227 w 328"/>
                <a:gd name="T27" fmla="*/ 140 h 526"/>
                <a:gd name="T28" fmla="*/ 221 w 328"/>
                <a:gd name="T29" fmla="*/ 116 h 526"/>
                <a:gd name="T30" fmla="*/ 209 w 328"/>
                <a:gd name="T31" fmla="*/ 100 h 526"/>
                <a:gd name="T32" fmla="*/ 192 w 328"/>
                <a:gd name="T33" fmla="*/ 92 h 526"/>
                <a:gd name="T34" fmla="*/ 171 w 328"/>
                <a:gd name="T35" fmla="*/ 89 h 526"/>
                <a:gd name="T36" fmla="*/ 149 w 328"/>
                <a:gd name="T37" fmla="*/ 92 h 526"/>
                <a:gd name="T38" fmla="*/ 128 w 328"/>
                <a:gd name="T39" fmla="*/ 100 h 526"/>
                <a:gd name="T40" fmla="*/ 110 w 328"/>
                <a:gd name="T41" fmla="*/ 116 h 526"/>
                <a:gd name="T42" fmla="*/ 94 w 328"/>
                <a:gd name="T43" fmla="*/ 136 h 526"/>
                <a:gd name="T44" fmla="*/ 94 w 328"/>
                <a:gd name="T45" fmla="*/ 526 h 526"/>
                <a:gd name="T46" fmla="*/ 0 w 328"/>
                <a:gd name="T47" fmla="*/ 526 h 526"/>
                <a:gd name="T48" fmla="*/ 0 w 328"/>
                <a:gd name="T49" fmla="*/ 10 h 526"/>
                <a:gd name="T50" fmla="*/ 94 w 328"/>
                <a:gd name="T51" fmla="*/ 10 h 526"/>
                <a:gd name="T52" fmla="*/ 94 w 328"/>
                <a:gd name="T53" fmla="*/ 46 h 526"/>
                <a:gd name="T54" fmla="*/ 111 w 328"/>
                <a:gd name="T55" fmla="*/ 27 h 526"/>
                <a:gd name="T56" fmla="*/ 135 w 328"/>
                <a:gd name="T57" fmla="*/ 12 h 526"/>
                <a:gd name="T58" fmla="*/ 163 w 328"/>
                <a:gd name="T59" fmla="*/ 3 h 526"/>
                <a:gd name="T60" fmla="*/ 193 w 328"/>
                <a:gd name="T6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8" h="526">
                  <a:moveTo>
                    <a:pt x="193" y="0"/>
                  </a:moveTo>
                  <a:lnTo>
                    <a:pt x="227" y="1"/>
                  </a:lnTo>
                  <a:lnTo>
                    <a:pt x="256" y="12"/>
                  </a:lnTo>
                  <a:lnTo>
                    <a:pt x="280" y="27"/>
                  </a:lnTo>
                  <a:lnTo>
                    <a:pt x="297" y="48"/>
                  </a:lnTo>
                  <a:lnTo>
                    <a:pt x="311" y="75"/>
                  </a:lnTo>
                  <a:lnTo>
                    <a:pt x="321" y="107"/>
                  </a:lnTo>
                  <a:lnTo>
                    <a:pt x="326" y="147"/>
                  </a:lnTo>
                  <a:lnTo>
                    <a:pt x="328" y="193"/>
                  </a:lnTo>
                  <a:lnTo>
                    <a:pt x="328" y="526"/>
                  </a:lnTo>
                  <a:lnTo>
                    <a:pt x="234" y="526"/>
                  </a:lnTo>
                  <a:lnTo>
                    <a:pt x="234" y="208"/>
                  </a:lnTo>
                  <a:lnTo>
                    <a:pt x="233" y="171"/>
                  </a:lnTo>
                  <a:lnTo>
                    <a:pt x="227" y="140"/>
                  </a:lnTo>
                  <a:lnTo>
                    <a:pt x="221" y="116"/>
                  </a:lnTo>
                  <a:lnTo>
                    <a:pt x="209" y="100"/>
                  </a:lnTo>
                  <a:lnTo>
                    <a:pt x="192" y="92"/>
                  </a:lnTo>
                  <a:lnTo>
                    <a:pt x="171" y="89"/>
                  </a:lnTo>
                  <a:lnTo>
                    <a:pt x="149" y="92"/>
                  </a:lnTo>
                  <a:lnTo>
                    <a:pt x="128" y="100"/>
                  </a:lnTo>
                  <a:lnTo>
                    <a:pt x="110" y="116"/>
                  </a:lnTo>
                  <a:lnTo>
                    <a:pt x="94" y="136"/>
                  </a:lnTo>
                  <a:lnTo>
                    <a:pt x="94" y="526"/>
                  </a:lnTo>
                  <a:lnTo>
                    <a:pt x="0" y="526"/>
                  </a:lnTo>
                  <a:lnTo>
                    <a:pt x="0" y="10"/>
                  </a:lnTo>
                  <a:lnTo>
                    <a:pt x="94" y="10"/>
                  </a:lnTo>
                  <a:lnTo>
                    <a:pt x="94" y="46"/>
                  </a:lnTo>
                  <a:lnTo>
                    <a:pt x="111" y="27"/>
                  </a:lnTo>
                  <a:lnTo>
                    <a:pt x="135" y="12"/>
                  </a:lnTo>
                  <a:lnTo>
                    <a:pt x="163" y="3"/>
                  </a:lnTo>
                  <a:lnTo>
                    <a:pt x="19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34"/>
            <p:cNvSpPr>
              <a:spLocks noEditPoints="1"/>
            </p:cNvSpPr>
            <p:nvPr userDrawn="1"/>
          </p:nvSpPr>
          <p:spPr bwMode="auto">
            <a:xfrm>
              <a:off x="7074088" y="5119171"/>
              <a:ext cx="341462" cy="716479"/>
            </a:xfrm>
            <a:custGeom>
              <a:avLst/>
              <a:gdLst>
                <a:gd name="T0" fmla="*/ 170 w 346"/>
                <a:gd name="T1" fmla="*/ 277 h 726"/>
                <a:gd name="T2" fmla="*/ 150 w 346"/>
                <a:gd name="T3" fmla="*/ 280 h 726"/>
                <a:gd name="T4" fmla="*/ 134 w 346"/>
                <a:gd name="T5" fmla="*/ 290 h 726"/>
                <a:gd name="T6" fmla="*/ 121 w 346"/>
                <a:gd name="T7" fmla="*/ 306 h 726"/>
                <a:gd name="T8" fmla="*/ 109 w 346"/>
                <a:gd name="T9" fmla="*/ 330 h 726"/>
                <a:gd name="T10" fmla="*/ 102 w 346"/>
                <a:gd name="T11" fmla="*/ 361 h 726"/>
                <a:gd name="T12" fmla="*/ 97 w 346"/>
                <a:gd name="T13" fmla="*/ 400 h 726"/>
                <a:gd name="T14" fmla="*/ 95 w 346"/>
                <a:gd name="T15" fmla="*/ 448 h 726"/>
                <a:gd name="T16" fmla="*/ 97 w 346"/>
                <a:gd name="T17" fmla="*/ 501 h 726"/>
                <a:gd name="T18" fmla="*/ 102 w 346"/>
                <a:gd name="T19" fmla="*/ 543 h 726"/>
                <a:gd name="T20" fmla="*/ 109 w 346"/>
                <a:gd name="T21" fmla="*/ 579 h 726"/>
                <a:gd name="T22" fmla="*/ 121 w 346"/>
                <a:gd name="T23" fmla="*/ 605 h 726"/>
                <a:gd name="T24" fmla="*/ 136 w 346"/>
                <a:gd name="T25" fmla="*/ 624 h 726"/>
                <a:gd name="T26" fmla="*/ 153 w 346"/>
                <a:gd name="T27" fmla="*/ 634 h 726"/>
                <a:gd name="T28" fmla="*/ 175 w 346"/>
                <a:gd name="T29" fmla="*/ 637 h 726"/>
                <a:gd name="T30" fmla="*/ 198 w 346"/>
                <a:gd name="T31" fmla="*/ 634 h 726"/>
                <a:gd name="T32" fmla="*/ 218 w 346"/>
                <a:gd name="T33" fmla="*/ 625 h 726"/>
                <a:gd name="T34" fmla="*/ 237 w 346"/>
                <a:gd name="T35" fmla="*/ 610 h 726"/>
                <a:gd name="T36" fmla="*/ 251 w 346"/>
                <a:gd name="T37" fmla="*/ 591 h 726"/>
                <a:gd name="T38" fmla="*/ 251 w 346"/>
                <a:gd name="T39" fmla="*/ 323 h 726"/>
                <a:gd name="T40" fmla="*/ 234 w 346"/>
                <a:gd name="T41" fmla="*/ 304 h 726"/>
                <a:gd name="T42" fmla="*/ 215 w 346"/>
                <a:gd name="T43" fmla="*/ 289 h 726"/>
                <a:gd name="T44" fmla="*/ 193 w 346"/>
                <a:gd name="T45" fmla="*/ 280 h 726"/>
                <a:gd name="T46" fmla="*/ 170 w 346"/>
                <a:gd name="T47" fmla="*/ 277 h 726"/>
                <a:gd name="T48" fmla="*/ 346 w 346"/>
                <a:gd name="T49" fmla="*/ 0 h 726"/>
                <a:gd name="T50" fmla="*/ 346 w 346"/>
                <a:gd name="T51" fmla="*/ 716 h 726"/>
                <a:gd name="T52" fmla="*/ 251 w 346"/>
                <a:gd name="T53" fmla="*/ 716 h 726"/>
                <a:gd name="T54" fmla="*/ 251 w 346"/>
                <a:gd name="T55" fmla="*/ 682 h 726"/>
                <a:gd name="T56" fmla="*/ 237 w 346"/>
                <a:gd name="T57" fmla="*/ 695 h 726"/>
                <a:gd name="T58" fmla="*/ 220 w 346"/>
                <a:gd name="T59" fmla="*/ 709 h 726"/>
                <a:gd name="T60" fmla="*/ 201 w 346"/>
                <a:gd name="T61" fmla="*/ 717 h 726"/>
                <a:gd name="T62" fmla="*/ 181 w 346"/>
                <a:gd name="T63" fmla="*/ 724 h 726"/>
                <a:gd name="T64" fmla="*/ 155 w 346"/>
                <a:gd name="T65" fmla="*/ 726 h 726"/>
                <a:gd name="T66" fmla="*/ 128 w 346"/>
                <a:gd name="T67" fmla="*/ 724 h 726"/>
                <a:gd name="T68" fmla="*/ 104 w 346"/>
                <a:gd name="T69" fmla="*/ 717 h 726"/>
                <a:gd name="T70" fmla="*/ 80 w 346"/>
                <a:gd name="T71" fmla="*/ 706 h 726"/>
                <a:gd name="T72" fmla="*/ 61 w 346"/>
                <a:gd name="T73" fmla="*/ 688 h 726"/>
                <a:gd name="T74" fmla="*/ 42 w 346"/>
                <a:gd name="T75" fmla="*/ 666 h 726"/>
                <a:gd name="T76" fmla="*/ 29 w 346"/>
                <a:gd name="T77" fmla="*/ 637 h 726"/>
                <a:gd name="T78" fmla="*/ 17 w 346"/>
                <a:gd name="T79" fmla="*/ 601 h 726"/>
                <a:gd name="T80" fmla="*/ 8 w 346"/>
                <a:gd name="T81" fmla="*/ 560 h 726"/>
                <a:gd name="T82" fmla="*/ 1 w 346"/>
                <a:gd name="T83" fmla="*/ 509 h 726"/>
                <a:gd name="T84" fmla="*/ 0 w 346"/>
                <a:gd name="T85" fmla="*/ 453 h 726"/>
                <a:gd name="T86" fmla="*/ 3 w 346"/>
                <a:gd name="T87" fmla="*/ 391 h 726"/>
                <a:gd name="T88" fmla="*/ 12 w 346"/>
                <a:gd name="T89" fmla="*/ 338 h 726"/>
                <a:gd name="T90" fmla="*/ 25 w 346"/>
                <a:gd name="T91" fmla="*/ 294 h 726"/>
                <a:gd name="T92" fmla="*/ 42 w 346"/>
                <a:gd name="T93" fmla="*/ 256 h 726"/>
                <a:gd name="T94" fmla="*/ 66 w 346"/>
                <a:gd name="T95" fmla="*/ 227 h 726"/>
                <a:gd name="T96" fmla="*/ 94 w 346"/>
                <a:gd name="T97" fmla="*/ 207 h 726"/>
                <a:gd name="T98" fmla="*/ 126 w 346"/>
                <a:gd name="T99" fmla="*/ 193 h 726"/>
                <a:gd name="T100" fmla="*/ 162 w 346"/>
                <a:gd name="T101" fmla="*/ 190 h 726"/>
                <a:gd name="T102" fmla="*/ 187 w 346"/>
                <a:gd name="T103" fmla="*/ 191 h 726"/>
                <a:gd name="T104" fmla="*/ 211 w 346"/>
                <a:gd name="T105" fmla="*/ 198 h 726"/>
                <a:gd name="T106" fmla="*/ 232 w 346"/>
                <a:gd name="T107" fmla="*/ 210 h 726"/>
                <a:gd name="T108" fmla="*/ 251 w 346"/>
                <a:gd name="T109" fmla="*/ 227 h 726"/>
                <a:gd name="T110" fmla="*/ 251 w 346"/>
                <a:gd name="T111" fmla="*/ 50 h 726"/>
                <a:gd name="T112" fmla="*/ 346 w 346"/>
                <a:gd name="T113"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726">
                  <a:moveTo>
                    <a:pt x="170" y="277"/>
                  </a:moveTo>
                  <a:lnTo>
                    <a:pt x="150" y="280"/>
                  </a:lnTo>
                  <a:lnTo>
                    <a:pt x="134" y="290"/>
                  </a:lnTo>
                  <a:lnTo>
                    <a:pt x="121" y="306"/>
                  </a:lnTo>
                  <a:lnTo>
                    <a:pt x="109" y="330"/>
                  </a:lnTo>
                  <a:lnTo>
                    <a:pt x="102" y="361"/>
                  </a:lnTo>
                  <a:lnTo>
                    <a:pt x="97" y="400"/>
                  </a:lnTo>
                  <a:lnTo>
                    <a:pt x="95" y="448"/>
                  </a:lnTo>
                  <a:lnTo>
                    <a:pt x="97" y="501"/>
                  </a:lnTo>
                  <a:lnTo>
                    <a:pt x="102" y="543"/>
                  </a:lnTo>
                  <a:lnTo>
                    <a:pt x="109" y="579"/>
                  </a:lnTo>
                  <a:lnTo>
                    <a:pt x="121" y="605"/>
                  </a:lnTo>
                  <a:lnTo>
                    <a:pt x="136" y="624"/>
                  </a:lnTo>
                  <a:lnTo>
                    <a:pt x="153" y="634"/>
                  </a:lnTo>
                  <a:lnTo>
                    <a:pt x="175" y="637"/>
                  </a:lnTo>
                  <a:lnTo>
                    <a:pt x="198" y="634"/>
                  </a:lnTo>
                  <a:lnTo>
                    <a:pt x="218" y="625"/>
                  </a:lnTo>
                  <a:lnTo>
                    <a:pt x="237" y="610"/>
                  </a:lnTo>
                  <a:lnTo>
                    <a:pt x="251" y="591"/>
                  </a:lnTo>
                  <a:lnTo>
                    <a:pt x="251" y="323"/>
                  </a:lnTo>
                  <a:lnTo>
                    <a:pt x="234" y="304"/>
                  </a:lnTo>
                  <a:lnTo>
                    <a:pt x="215" y="289"/>
                  </a:lnTo>
                  <a:lnTo>
                    <a:pt x="193" y="280"/>
                  </a:lnTo>
                  <a:lnTo>
                    <a:pt x="170" y="277"/>
                  </a:lnTo>
                  <a:close/>
                  <a:moveTo>
                    <a:pt x="346" y="0"/>
                  </a:moveTo>
                  <a:lnTo>
                    <a:pt x="346" y="716"/>
                  </a:lnTo>
                  <a:lnTo>
                    <a:pt x="251" y="716"/>
                  </a:lnTo>
                  <a:lnTo>
                    <a:pt x="251" y="682"/>
                  </a:lnTo>
                  <a:lnTo>
                    <a:pt x="237" y="695"/>
                  </a:lnTo>
                  <a:lnTo>
                    <a:pt x="220" y="709"/>
                  </a:lnTo>
                  <a:lnTo>
                    <a:pt x="201" y="717"/>
                  </a:lnTo>
                  <a:lnTo>
                    <a:pt x="181" y="724"/>
                  </a:lnTo>
                  <a:lnTo>
                    <a:pt x="155" y="726"/>
                  </a:lnTo>
                  <a:lnTo>
                    <a:pt x="128" y="724"/>
                  </a:lnTo>
                  <a:lnTo>
                    <a:pt x="104" y="717"/>
                  </a:lnTo>
                  <a:lnTo>
                    <a:pt x="80" y="706"/>
                  </a:lnTo>
                  <a:lnTo>
                    <a:pt x="61" y="688"/>
                  </a:lnTo>
                  <a:lnTo>
                    <a:pt x="42" y="666"/>
                  </a:lnTo>
                  <a:lnTo>
                    <a:pt x="29" y="637"/>
                  </a:lnTo>
                  <a:lnTo>
                    <a:pt x="17" y="601"/>
                  </a:lnTo>
                  <a:lnTo>
                    <a:pt x="8" y="560"/>
                  </a:lnTo>
                  <a:lnTo>
                    <a:pt x="1" y="509"/>
                  </a:lnTo>
                  <a:lnTo>
                    <a:pt x="0" y="453"/>
                  </a:lnTo>
                  <a:lnTo>
                    <a:pt x="3" y="391"/>
                  </a:lnTo>
                  <a:lnTo>
                    <a:pt x="12" y="338"/>
                  </a:lnTo>
                  <a:lnTo>
                    <a:pt x="25" y="294"/>
                  </a:lnTo>
                  <a:lnTo>
                    <a:pt x="42" y="256"/>
                  </a:lnTo>
                  <a:lnTo>
                    <a:pt x="66" y="227"/>
                  </a:lnTo>
                  <a:lnTo>
                    <a:pt x="94" y="207"/>
                  </a:lnTo>
                  <a:lnTo>
                    <a:pt x="126" y="193"/>
                  </a:lnTo>
                  <a:lnTo>
                    <a:pt x="162" y="190"/>
                  </a:lnTo>
                  <a:lnTo>
                    <a:pt x="187" y="191"/>
                  </a:lnTo>
                  <a:lnTo>
                    <a:pt x="211" y="198"/>
                  </a:lnTo>
                  <a:lnTo>
                    <a:pt x="232" y="210"/>
                  </a:lnTo>
                  <a:lnTo>
                    <a:pt x="251" y="227"/>
                  </a:lnTo>
                  <a:lnTo>
                    <a:pt x="251" y="50"/>
                  </a:lnTo>
                  <a:lnTo>
                    <a:pt x="3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35"/>
            <p:cNvSpPr>
              <a:spLocks/>
            </p:cNvSpPr>
            <p:nvPr userDrawn="1"/>
          </p:nvSpPr>
          <p:spPr bwMode="auto">
            <a:xfrm>
              <a:off x="7095799" y="3985240"/>
              <a:ext cx="145072" cy="226984"/>
            </a:xfrm>
            <a:custGeom>
              <a:avLst/>
              <a:gdLst>
                <a:gd name="T0" fmla="*/ 101 w 147"/>
                <a:gd name="T1" fmla="*/ 0 h 230"/>
                <a:gd name="T2" fmla="*/ 123 w 147"/>
                <a:gd name="T3" fmla="*/ 1 h 230"/>
                <a:gd name="T4" fmla="*/ 147 w 147"/>
                <a:gd name="T5" fmla="*/ 10 h 230"/>
                <a:gd name="T6" fmla="*/ 114 w 147"/>
                <a:gd name="T7" fmla="*/ 15 h 230"/>
                <a:gd name="T8" fmla="*/ 87 w 147"/>
                <a:gd name="T9" fmla="*/ 27 h 230"/>
                <a:gd name="T10" fmla="*/ 68 w 147"/>
                <a:gd name="T11" fmla="*/ 42 h 230"/>
                <a:gd name="T12" fmla="*/ 56 w 147"/>
                <a:gd name="T13" fmla="*/ 65 h 230"/>
                <a:gd name="T14" fmla="*/ 49 w 147"/>
                <a:gd name="T15" fmla="*/ 90 h 230"/>
                <a:gd name="T16" fmla="*/ 49 w 147"/>
                <a:gd name="T17" fmla="*/ 119 h 230"/>
                <a:gd name="T18" fmla="*/ 54 w 147"/>
                <a:gd name="T19" fmla="*/ 153 h 230"/>
                <a:gd name="T20" fmla="*/ 65 w 147"/>
                <a:gd name="T21" fmla="*/ 191 h 230"/>
                <a:gd name="T22" fmla="*/ 82 w 147"/>
                <a:gd name="T23" fmla="*/ 230 h 230"/>
                <a:gd name="T24" fmla="*/ 46 w 147"/>
                <a:gd name="T25" fmla="*/ 198 h 230"/>
                <a:gd name="T26" fmla="*/ 22 w 147"/>
                <a:gd name="T27" fmla="*/ 167 h 230"/>
                <a:gd name="T28" fmla="*/ 7 w 147"/>
                <a:gd name="T29" fmla="*/ 138 h 230"/>
                <a:gd name="T30" fmla="*/ 0 w 147"/>
                <a:gd name="T31" fmla="*/ 109 h 230"/>
                <a:gd name="T32" fmla="*/ 0 w 147"/>
                <a:gd name="T33" fmla="*/ 83 h 230"/>
                <a:gd name="T34" fmla="*/ 7 w 147"/>
                <a:gd name="T35" fmla="*/ 59 h 230"/>
                <a:gd name="T36" fmla="*/ 19 w 147"/>
                <a:gd name="T37" fmla="*/ 41 h 230"/>
                <a:gd name="T38" fmla="*/ 36 w 147"/>
                <a:gd name="T39" fmla="*/ 24 h 230"/>
                <a:gd name="T40" fmla="*/ 54 w 147"/>
                <a:gd name="T41" fmla="*/ 12 h 230"/>
                <a:gd name="T42" fmla="*/ 77 w 147"/>
                <a:gd name="T43" fmla="*/ 3 h 230"/>
                <a:gd name="T44" fmla="*/ 101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101" y="0"/>
                  </a:moveTo>
                  <a:lnTo>
                    <a:pt x="123" y="1"/>
                  </a:lnTo>
                  <a:lnTo>
                    <a:pt x="147" y="10"/>
                  </a:lnTo>
                  <a:lnTo>
                    <a:pt x="114" y="15"/>
                  </a:lnTo>
                  <a:lnTo>
                    <a:pt x="87" y="27"/>
                  </a:lnTo>
                  <a:lnTo>
                    <a:pt x="68" y="42"/>
                  </a:lnTo>
                  <a:lnTo>
                    <a:pt x="56" y="65"/>
                  </a:lnTo>
                  <a:lnTo>
                    <a:pt x="49" y="90"/>
                  </a:lnTo>
                  <a:lnTo>
                    <a:pt x="49" y="119"/>
                  </a:lnTo>
                  <a:lnTo>
                    <a:pt x="54" y="153"/>
                  </a:lnTo>
                  <a:lnTo>
                    <a:pt x="65" y="191"/>
                  </a:lnTo>
                  <a:lnTo>
                    <a:pt x="82" y="230"/>
                  </a:lnTo>
                  <a:lnTo>
                    <a:pt x="46" y="198"/>
                  </a:lnTo>
                  <a:lnTo>
                    <a:pt x="22" y="167"/>
                  </a:lnTo>
                  <a:lnTo>
                    <a:pt x="7" y="138"/>
                  </a:lnTo>
                  <a:lnTo>
                    <a:pt x="0" y="109"/>
                  </a:lnTo>
                  <a:lnTo>
                    <a:pt x="0" y="83"/>
                  </a:lnTo>
                  <a:lnTo>
                    <a:pt x="7" y="59"/>
                  </a:lnTo>
                  <a:lnTo>
                    <a:pt x="19" y="41"/>
                  </a:lnTo>
                  <a:lnTo>
                    <a:pt x="36" y="24"/>
                  </a:lnTo>
                  <a:lnTo>
                    <a:pt x="54" y="12"/>
                  </a:lnTo>
                  <a:lnTo>
                    <a:pt x="77" y="3"/>
                  </a:lnTo>
                  <a:lnTo>
                    <a:pt x="10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2" name="Freeform 36"/>
            <p:cNvSpPr>
              <a:spLocks/>
            </p:cNvSpPr>
            <p:nvPr userDrawn="1"/>
          </p:nvSpPr>
          <p:spPr bwMode="auto">
            <a:xfrm>
              <a:off x="6993163" y="4006952"/>
              <a:ext cx="115466" cy="219089"/>
            </a:xfrm>
            <a:custGeom>
              <a:avLst/>
              <a:gdLst>
                <a:gd name="T0" fmla="*/ 71 w 117"/>
                <a:gd name="T1" fmla="*/ 0 h 222"/>
                <a:gd name="T2" fmla="*/ 94 w 117"/>
                <a:gd name="T3" fmla="*/ 3 h 222"/>
                <a:gd name="T4" fmla="*/ 117 w 117"/>
                <a:gd name="T5" fmla="*/ 12 h 222"/>
                <a:gd name="T6" fmla="*/ 90 w 117"/>
                <a:gd name="T7" fmla="*/ 15 h 222"/>
                <a:gd name="T8" fmla="*/ 68 w 117"/>
                <a:gd name="T9" fmla="*/ 24 h 222"/>
                <a:gd name="T10" fmla="*/ 54 w 117"/>
                <a:gd name="T11" fmla="*/ 36 h 222"/>
                <a:gd name="T12" fmla="*/ 46 w 117"/>
                <a:gd name="T13" fmla="*/ 53 h 222"/>
                <a:gd name="T14" fmla="*/ 44 w 117"/>
                <a:gd name="T15" fmla="*/ 73 h 222"/>
                <a:gd name="T16" fmla="*/ 46 w 117"/>
                <a:gd name="T17" fmla="*/ 96 h 222"/>
                <a:gd name="T18" fmla="*/ 54 w 117"/>
                <a:gd name="T19" fmla="*/ 123 h 222"/>
                <a:gd name="T20" fmla="*/ 65 w 117"/>
                <a:gd name="T21" fmla="*/ 154 h 222"/>
                <a:gd name="T22" fmla="*/ 78 w 117"/>
                <a:gd name="T23" fmla="*/ 186 h 222"/>
                <a:gd name="T24" fmla="*/ 95 w 117"/>
                <a:gd name="T25" fmla="*/ 222 h 222"/>
                <a:gd name="T26" fmla="*/ 56 w 117"/>
                <a:gd name="T27" fmla="*/ 188 h 222"/>
                <a:gd name="T28" fmla="*/ 29 w 117"/>
                <a:gd name="T29" fmla="*/ 154 h 222"/>
                <a:gd name="T30" fmla="*/ 10 w 117"/>
                <a:gd name="T31" fmla="*/ 123 h 222"/>
                <a:gd name="T32" fmla="*/ 1 w 117"/>
                <a:gd name="T33" fmla="*/ 94 h 222"/>
                <a:gd name="T34" fmla="*/ 0 w 117"/>
                <a:gd name="T35" fmla="*/ 68 h 222"/>
                <a:gd name="T36" fmla="*/ 5 w 117"/>
                <a:gd name="T37" fmla="*/ 46 h 222"/>
                <a:gd name="T38" fmla="*/ 15 w 117"/>
                <a:gd name="T39" fmla="*/ 27 h 222"/>
                <a:gd name="T40" fmla="*/ 30 w 117"/>
                <a:gd name="T41" fmla="*/ 14 h 222"/>
                <a:gd name="T42" fmla="*/ 49 w 117"/>
                <a:gd name="T43" fmla="*/ 5 h 222"/>
                <a:gd name="T44" fmla="*/ 71 w 117"/>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7" h="222">
                  <a:moveTo>
                    <a:pt x="71" y="0"/>
                  </a:moveTo>
                  <a:lnTo>
                    <a:pt x="94" y="3"/>
                  </a:lnTo>
                  <a:lnTo>
                    <a:pt x="117" y="12"/>
                  </a:lnTo>
                  <a:lnTo>
                    <a:pt x="90" y="15"/>
                  </a:lnTo>
                  <a:lnTo>
                    <a:pt x="68" y="24"/>
                  </a:lnTo>
                  <a:lnTo>
                    <a:pt x="54" y="36"/>
                  </a:lnTo>
                  <a:lnTo>
                    <a:pt x="46" y="53"/>
                  </a:lnTo>
                  <a:lnTo>
                    <a:pt x="44" y="73"/>
                  </a:lnTo>
                  <a:lnTo>
                    <a:pt x="46" y="96"/>
                  </a:lnTo>
                  <a:lnTo>
                    <a:pt x="54" y="123"/>
                  </a:lnTo>
                  <a:lnTo>
                    <a:pt x="65" y="154"/>
                  </a:lnTo>
                  <a:lnTo>
                    <a:pt x="78" y="186"/>
                  </a:lnTo>
                  <a:lnTo>
                    <a:pt x="95" y="222"/>
                  </a:lnTo>
                  <a:lnTo>
                    <a:pt x="56" y="188"/>
                  </a:lnTo>
                  <a:lnTo>
                    <a:pt x="29" y="154"/>
                  </a:lnTo>
                  <a:lnTo>
                    <a:pt x="10" y="123"/>
                  </a:lnTo>
                  <a:lnTo>
                    <a:pt x="1" y="94"/>
                  </a:lnTo>
                  <a:lnTo>
                    <a:pt x="0" y="68"/>
                  </a:lnTo>
                  <a:lnTo>
                    <a:pt x="5" y="46"/>
                  </a:lnTo>
                  <a:lnTo>
                    <a:pt x="15" y="27"/>
                  </a:lnTo>
                  <a:lnTo>
                    <a:pt x="30" y="14"/>
                  </a:lnTo>
                  <a:lnTo>
                    <a:pt x="49" y="5"/>
                  </a:lnTo>
                  <a:lnTo>
                    <a:pt x="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3" name="Freeform 37"/>
            <p:cNvSpPr>
              <a:spLocks/>
            </p:cNvSpPr>
            <p:nvPr userDrawn="1"/>
          </p:nvSpPr>
          <p:spPr bwMode="auto">
            <a:xfrm>
              <a:off x="7272452" y="3985240"/>
              <a:ext cx="145072" cy="226984"/>
            </a:xfrm>
            <a:custGeom>
              <a:avLst/>
              <a:gdLst>
                <a:gd name="T0" fmla="*/ 46 w 147"/>
                <a:gd name="T1" fmla="*/ 0 h 230"/>
                <a:gd name="T2" fmla="*/ 68 w 147"/>
                <a:gd name="T3" fmla="*/ 3 h 230"/>
                <a:gd name="T4" fmla="*/ 91 w 147"/>
                <a:gd name="T5" fmla="*/ 12 h 230"/>
                <a:gd name="T6" fmla="*/ 111 w 147"/>
                <a:gd name="T7" fmla="*/ 24 h 230"/>
                <a:gd name="T8" fmla="*/ 126 w 147"/>
                <a:gd name="T9" fmla="*/ 41 h 230"/>
                <a:gd name="T10" fmla="*/ 138 w 147"/>
                <a:gd name="T11" fmla="*/ 59 h 230"/>
                <a:gd name="T12" fmla="*/ 145 w 147"/>
                <a:gd name="T13" fmla="*/ 83 h 230"/>
                <a:gd name="T14" fmla="*/ 147 w 147"/>
                <a:gd name="T15" fmla="*/ 109 h 230"/>
                <a:gd name="T16" fmla="*/ 140 w 147"/>
                <a:gd name="T17" fmla="*/ 138 h 230"/>
                <a:gd name="T18" fmla="*/ 125 w 147"/>
                <a:gd name="T19" fmla="*/ 167 h 230"/>
                <a:gd name="T20" fmla="*/ 99 w 147"/>
                <a:gd name="T21" fmla="*/ 198 h 230"/>
                <a:gd name="T22" fmla="*/ 63 w 147"/>
                <a:gd name="T23" fmla="*/ 230 h 230"/>
                <a:gd name="T24" fmla="*/ 80 w 147"/>
                <a:gd name="T25" fmla="*/ 191 h 230"/>
                <a:gd name="T26" fmla="*/ 92 w 147"/>
                <a:gd name="T27" fmla="*/ 153 h 230"/>
                <a:gd name="T28" fmla="*/ 97 w 147"/>
                <a:gd name="T29" fmla="*/ 119 h 230"/>
                <a:gd name="T30" fmla="*/ 97 w 147"/>
                <a:gd name="T31" fmla="*/ 90 h 230"/>
                <a:gd name="T32" fmla="*/ 91 w 147"/>
                <a:gd name="T33" fmla="*/ 65 h 230"/>
                <a:gd name="T34" fmla="*/ 77 w 147"/>
                <a:gd name="T35" fmla="*/ 42 h 230"/>
                <a:gd name="T36" fmla="*/ 58 w 147"/>
                <a:gd name="T37" fmla="*/ 27 h 230"/>
                <a:gd name="T38" fmla="*/ 33 w 147"/>
                <a:gd name="T39" fmla="*/ 15 h 230"/>
                <a:gd name="T40" fmla="*/ 0 w 147"/>
                <a:gd name="T41" fmla="*/ 10 h 230"/>
                <a:gd name="T42" fmla="*/ 22 w 147"/>
                <a:gd name="T43" fmla="*/ 1 h 230"/>
                <a:gd name="T44" fmla="*/ 46 w 147"/>
                <a:gd name="T4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230">
                  <a:moveTo>
                    <a:pt x="46" y="0"/>
                  </a:moveTo>
                  <a:lnTo>
                    <a:pt x="68" y="3"/>
                  </a:lnTo>
                  <a:lnTo>
                    <a:pt x="91" y="12"/>
                  </a:lnTo>
                  <a:lnTo>
                    <a:pt x="111" y="24"/>
                  </a:lnTo>
                  <a:lnTo>
                    <a:pt x="126" y="41"/>
                  </a:lnTo>
                  <a:lnTo>
                    <a:pt x="138" y="59"/>
                  </a:lnTo>
                  <a:lnTo>
                    <a:pt x="145" y="83"/>
                  </a:lnTo>
                  <a:lnTo>
                    <a:pt x="147" y="109"/>
                  </a:lnTo>
                  <a:lnTo>
                    <a:pt x="140" y="138"/>
                  </a:lnTo>
                  <a:lnTo>
                    <a:pt x="125" y="167"/>
                  </a:lnTo>
                  <a:lnTo>
                    <a:pt x="99" y="198"/>
                  </a:lnTo>
                  <a:lnTo>
                    <a:pt x="63" y="230"/>
                  </a:lnTo>
                  <a:lnTo>
                    <a:pt x="80" y="191"/>
                  </a:lnTo>
                  <a:lnTo>
                    <a:pt x="92" y="153"/>
                  </a:lnTo>
                  <a:lnTo>
                    <a:pt x="97" y="119"/>
                  </a:lnTo>
                  <a:lnTo>
                    <a:pt x="97" y="90"/>
                  </a:lnTo>
                  <a:lnTo>
                    <a:pt x="91" y="65"/>
                  </a:lnTo>
                  <a:lnTo>
                    <a:pt x="77" y="42"/>
                  </a:lnTo>
                  <a:lnTo>
                    <a:pt x="58" y="27"/>
                  </a:lnTo>
                  <a:lnTo>
                    <a:pt x="33" y="15"/>
                  </a:lnTo>
                  <a:lnTo>
                    <a:pt x="0" y="10"/>
                  </a:lnTo>
                  <a:lnTo>
                    <a:pt x="22" y="1"/>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4" name="Freeform 38"/>
            <p:cNvSpPr>
              <a:spLocks/>
            </p:cNvSpPr>
            <p:nvPr userDrawn="1"/>
          </p:nvSpPr>
          <p:spPr bwMode="auto">
            <a:xfrm>
              <a:off x="7402721" y="4006952"/>
              <a:ext cx="117439" cy="219089"/>
            </a:xfrm>
            <a:custGeom>
              <a:avLst/>
              <a:gdLst>
                <a:gd name="T0" fmla="*/ 46 w 119"/>
                <a:gd name="T1" fmla="*/ 0 h 222"/>
                <a:gd name="T2" fmla="*/ 68 w 119"/>
                <a:gd name="T3" fmla="*/ 5 h 222"/>
                <a:gd name="T4" fmla="*/ 87 w 119"/>
                <a:gd name="T5" fmla="*/ 14 h 222"/>
                <a:gd name="T6" fmla="*/ 102 w 119"/>
                <a:gd name="T7" fmla="*/ 27 h 222"/>
                <a:gd name="T8" fmla="*/ 114 w 119"/>
                <a:gd name="T9" fmla="*/ 46 h 222"/>
                <a:gd name="T10" fmla="*/ 119 w 119"/>
                <a:gd name="T11" fmla="*/ 68 h 222"/>
                <a:gd name="T12" fmla="*/ 117 w 119"/>
                <a:gd name="T13" fmla="*/ 94 h 222"/>
                <a:gd name="T14" fmla="*/ 107 w 119"/>
                <a:gd name="T15" fmla="*/ 123 h 222"/>
                <a:gd name="T16" fmla="*/ 90 w 119"/>
                <a:gd name="T17" fmla="*/ 154 h 222"/>
                <a:gd name="T18" fmla="*/ 61 w 119"/>
                <a:gd name="T19" fmla="*/ 188 h 222"/>
                <a:gd name="T20" fmla="*/ 22 w 119"/>
                <a:gd name="T21" fmla="*/ 222 h 222"/>
                <a:gd name="T22" fmla="*/ 39 w 119"/>
                <a:gd name="T23" fmla="*/ 186 h 222"/>
                <a:gd name="T24" fmla="*/ 52 w 119"/>
                <a:gd name="T25" fmla="*/ 154 h 222"/>
                <a:gd name="T26" fmla="*/ 64 w 119"/>
                <a:gd name="T27" fmla="*/ 123 h 222"/>
                <a:gd name="T28" fmla="*/ 71 w 119"/>
                <a:gd name="T29" fmla="*/ 96 h 222"/>
                <a:gd name="T30" fmla="*/ 73 w 119"/>
                <a:gd name="T31" fmla="*/ 73 h 222"/>
                <a:gd name="T32" fmla="*/ 71 w 119"/>
                <a:gd name="T33" fmla="*/ 53 h 222"/>
                <a:gd name="T34" fmla="*/ 63 w 119"/>
                <a:gd name="T35" fmla="*/ 36 h 222"/>
                <a:gd name="T36" fmla="*/ 49 w 119"/>
                <a:gd name="T37" fmla="*/ 24 h 222"/>
                <a:gd name="T38" fmla="*/ 29 w 119"/>
                <a:gd name="T39" fmla="*/ 15 h 222"/>
                <a:gd name="T40" fmla="*/ 0 w 119"/>
                <a:gd name="T41" fmla="*/ 12 h 222"/>
                <a:gd name="T42" fmla="*/ 23 w 119"/>
                <a:gd name="T43" fmla="*/ 3 h 222"/>
                <a:gd name="T44" fmla="*/ 46 w 119"/>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222">
                  <a:moveTo>
                    <a:pt x="46" y="0"/>
                  </a:moveTo>
                  <a:lnTo>
                    <a:pt x="68" y="5"/>
                  </a:lnTo>
                  <a:lnTo>
                    <a:pt x="87" y="14"/>
                  </a:lnTo>
                  <a:lnTo>
                    <a:pt x="102" y="27"/>
                  </a:lnTo>
                  <a:lnTo>
                    <a:pt x="114" y="46"/>
                  </a:lnTo>
                  <a:lnTo>
                    <a:pt x="119" y="68"/>
                  </a:lnTo>
                  <a:lnTo>
                    <a:pt x="117" y="94"/>
                  </a:lnTo>
                  <a:lnTo>
                    <a:pt x="107" y="123"/>
                  </a:lnTo>
                  <a:lnTo>
                    <a:pt x="90" y="154"/>
                  </a:lnTo>
                  <a:lnTo>
                    <a:pt x="61" y="188"/>
                  </a:lnTo>
                  <a:lnTo>
                    <a:pt x="22" y="222"/>
                  </a:lnTo>
                  <a:lnTo>
                    <a:pt x="39" y="186"/>
                  </a:lnTo>
                  <a:lnTo>
                    <a:pt x="52" y="154"/>
                  </a:lnTo>
                  <a:lnTo>
                    <a:pt x="64" y="123"/>
                  </a:lnTo>
                  <a:lnTo>
                    <a:pt x="71" y="96"/>
                  </a:lnTo>
                  <a:lnTo>
                    <a:pt x="73" y="73"/>
                  </a:lnTo>
                  <a:lnTo>
                    <a:pt x="71" y="53"/>
                  </a:lnTo>
                  <a:lnTo>
                    <a:pt x="63" y="36"/>
                  </a:lnTo>
                  <a:lnTo>
                    <a:pt x="49" y="24"/>
                  </a:lnTo>
                  <a:lnTo>
                    <a:pt x="29" y="15"/>
                  </a:lnTo>
                  <a:lnTo>
                    <a:pt x="0" y="12"/>
                  </a:lnTo>
                  <a:lnTo>
                    <a:pt x="23" y="3"/>
                  </a:lnTo>
                  <a:lnTo>
                    <a:pt x="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5" name="Freeform 39"/>
            <p:cNvSpPr>
              <a:spLocks noEditPoints="1"/>
            </p:cNvSpPr>
            <p:nvPr userDrawn="1"/>
          </p:nvSpPr>
          <p:spPr bwMode="auto">
            <a:xfrm>
              <a:off x="7224095" y="3995109"/>
              <a:ext cx="60200" cy="202311"/>
            </a:xfrm>
            <a:custGeom>
              <a:avLst/>
              <a:gdLst>
                <a:gd name="T0" fmla="*/ 30 w 61"/>
                <a:gd name="T1" fmla="*/ 0 h 205"/>
                <a:gd name="T2" fmla="*/ 39 w 61"/>
                <a:gd name="T3" fmla="*/ 3 h 205"/>
                <a:gd name="T4" fmla="*/ 47 w 61"/>
                <a:gd name="T5" fmla="*/ 10 h 205"/>
                <a:gd name="T6" fmla="*/ 54 w 61"/>
                <a:gd name="T7" fmla="*/ 22 h 205"/>
                <a:gd name="T8" fmla="*/ 59 w 61"/>
                <a:gd name="T9" fmla="*/ 39 h 205"/>
                <a:gd name="T10" fmla="*/ 61 w 61"/>
                <a:gd name="T11" fmla="*/ 61 h 205"/>
                <a:gd name="T12" fmla="*/ 59 w 61"/>
                <a:gd name="T13" fmla="*/ 87 h 205"/>
                <a:gd name="T14" fmla="*/ 54 w 61"/>
                <a:gd name="T15" fmla="*/ 121 h 205"/>
                <a:gd name="T16" fmla="*/ 44 w 61"/>
                <a:gd name="T17" fmla="*/ 159 h 205"/>
                <a:gd name="T18" fmla="*/ 30 w 61"/>
                <a:gd name="T19" fmla="*/ 205 h 205"/>
                <a:gd name="T20" fmla="*/ 15 w 61"/>
                <a:gd name="T21" fmla="*/ 159 h 205"/>
                <a:gd name="T22" fmla="*/ 6 w 61"/>
                <a:gd name="T23" fmla="*/ 121 h 205"/>
                <a:gd name="T24" fmla="*/ 0 w 61"/>
                <a:gd name="T25" fmla="*/ 87 h 205"/>
                <a:gd name="T26" fmla="*/ 0 w 61"/>
                <a:gd name="T27" fmla="*/ 61 h 205"/>
                <a:gd name="T28" fmla="*/ 1 w 61"/>
                <a:gd name="T29" fmla="*/ 39 h 205"/>
                <a:gd name="T30" fmla="*/ 5 w 61"/>
                <a:gd name="T31" fmla="*/ 22 h 205"/>
                <a:gd name="T32" fmla="*/ 12 w 61"/>
                <a:gd name="T33" fmla="*/ 10 h 205"/>
                <a:gd name="T34" fmla="*/ 20 w 61"/>
                <a:gd name="T35" fmla="*/ 3 h 205"/>
                <a:gd name="T36" fmla="*/ 30 w 61"/>
                <a:gd name="T37" fmla="*/ 0 h 205"/>
                <a:gd name="T38" fmla="*/ 30 w 61"/>
                <a:gd name="T39" fmla="*/ 0 h 205"/>
                <a:gd name="T40" fmla="*/ 30 w 61"/>
                <a:gd name="T41" fmla="*/ 0 h 205"/>
                <a:gd name="T42" fmla="*/ 30 w 61"/>
                <a:gd name="T43" fmla="*/ 0 h 205"/>
                <a:gd name="T44" fmla="*/ 30 w 61"/>
                <a:gd name="T4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205">
                  <a:moveTo>
                    <a:pt x="30" y="0"/>
                  </a:moveTo>
                  <a:lnTo>
                    <a:pt x="39" y="3"/>
                  </a:lnTo>
                  <a:lnTo>
                    <a:pt x="47" y="10"/>
                  </a:lnTo>
                  <a:lnTo>
                    <a:pt x="54" y="22"/>
                  </a:lnTo>
                  <a:lnTo>
                    <a:pt x="59" y="39"/>
                  </a:lnTo>
                  <a:lnTo>
                    <a:pt x="61" y="61"/>
                  </a:lnTo>
                  <a:lnTo>
                    <a:pt x="59" y="87"/>
                  </a:lnTo>
                  <a:lnTo>
                    <a:pt x="54" y="121"/>
                  </a:lnTo>
                  <a:lnTo>
                    <a:pt x="44" y="159"/>
                  </a:lnTo>
                  <a:lnTo>
                    <a:pt x="30" y="205"/>
                  </a:lnTo>
                  <a:lnTo>
                    <a:pt x="15" y="159"/>
                  </a:lnTo>
                  <a:lnTo>
                    <a:pt x="6" y="121"/>
                  </a:lnTo>
                  <a:lnTo>
                    <a:pt x="0" y="87"/>
                  </a:lnTo>
                  <a:lnTo>
                    <a:pt x="0" y="61"/>
                  </a:lnTo>
                  <a:lnTo>
                    <a:pt x="1" y="39"/>
                  </a:lnTo>
                  <a:lnTo>
                    <a:pt x="5" y="22"/>
                  </a:lnTo>
                  <a:lnTo>
                    <a:pt x="12" y="10"/>
                  </a:lnTo>
                  <a:lnTo>
                    <a:pt x="20" y="3"/>
                  </a:lnTo>
                  <a:lnTo>
                    <a:pt x="30" y="0"/>
                  </a:lnTo>
                  <a:close/>
                  <a:moveTo>
                    <a:pt x="30" y="0"/>
                  </a:moveTo>
                  <a:lnTo>
                    <a:pt x="30" y="0"/>
                  </a:lnTo>
                  <a:lnTo>
                    <a:pt x="30" y="0"/>
                  </a:lnTo>
                  <a:lnTo>
                    <a:pt x="3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6" name="Freeform 40"/>
            <p:cNvSpPr>
              <a:spLocks noEditPoints="1"/>
            </p:cNvSpPr>
            <p:nvPr userDrawn="1"/>
          </p:nvSpPr>
          <p:spPr bwMode="auto">
            <a:xfrm>
              <a:off x="7086917" y="4228014"/>
              <a:ext cx="332580" cy="45397"/>
            </a:xfrm>
            <a:custGeom>
              <a:avLst/>
              <a:gdLst>
                <a:gd name="T0" fmla="*/ 169 w 337"/>
                <a:gd name="T1" fmla="*/ 46 h 46"/>
                <a:gd name="T2" fmla="*/ 169 w 337"/>
                <a:gd name="T3" fmla="*/ 46 h 46"/>
                <a:gd name="T4" fmla="*/ 169 w 337"/>
                <a:gd name="T5" fmla="*/ 46 h 46"/>
                <a:gd name="T6" fmla="*/ 169 w 337"/>
                <a:gd name="T7" fmla="*/ 46 h 46"/>
                <a:gd name="T8" fmla="*/ 169 w 337"/>
                <a:gd name="T9" fmla="*/ 0 h 46"/>
                <a:gd name="T10" fmla="*/ 212 w 337"/>
                <a:gd name="T11" fmla="*/ 1 h 46"/>
                <a:gd name="T12" fmla="*/ 248 w 337"/>
                <a:gd name="T13" fmla="*/ 5 h 46"/>
                <a:gd name="T14" fmla="*/ 280 w 337"/>
                <a:gd name="T15" fmla="*/ 10 h 46"/>
                <a:gd name="T16" fmla="*/ 304 w 337"/>
                <a:gd name="T17" fmla="*/ 15 h 46"/>
                <a:gd name="T18" fmla="*/ 323 w 337"/>
                <a:gd name="T19" fmla="*/ 20 h 46"/>
                <a:gd name="T20" fmla="*/ 333 w 337"/>
                <a:gd name="T21" fmla="*/ 24 h 46"/>
                <a:gd name="T22" fmla="*/ 337 w 337"/>
                <a:gd name="T23" fmla="*/ 24 h 46"/>
                <a:gd name="T24" fmla="*/ 333 w 337"/>
                <a:gd name="T25" fmla="*/ 25 h 46"/>
                <a:gd name="T26" fmla="*/ 320 w 337"/>
                <a:gd name="T27" fmla="*/ 27 h 46"/>
                <a:gd name="T28" fmla="*/ 301 w 337"/>
                <a:gd name="T29" fmla="*/ 32 h 46"/>
                <a:gd name="T30" fmla="*/ 279 w 337"/>
                <a:gd name="T31" fmla="*/ 36 h 46"/>
                <a:gd name="T32" fmla="*/ 251 w 337"/>
                <a:gd name="T33" fmla="*/ 39 h 46"/>
                <a:gd name="T34" fmla="*/ 222 w 337"/>
                <a:gd name="T35" fmla="*/ 42 h 46"/>
                <a:gd name="T36" fmla="*/ 195 w 337"/>
                <a:gd name="T37" fmla="*/ 46 h 46"/>
                <a:gd name="T38" fmla="*/ 169 w 337"/>
                <a:gd name="T39" fmla="*/ 46 h 46"/>
                <a:gd name="T40" fmla="*/ 142 w 337"/>
                <a:gd name="T41" fmla="*/ 46 h 46"/>
                <a:gd name="T42" fmla="*/ 115 w 337"/>
                <a:gd name="T43" fmla="*/ 42 h 46"/>
                <a:gd name="T44" fmla="*/ 86 w 337"/>
                <a:gd name="T45" fmla="*/ 39 h 46"/>
                <a:gd name="T46" fmla="*/ 60 w 337"/>
                <a:gd name="T47" fmla="*/ 36 h 46"/>
                <a:gd name="T48" fmla="*/ 36 w 337"/>
                <a:gd name="T49" fmla="*/ 32 h 46"/>
                <a:gd name="T50" fmla="*/ 17 w 337"/>
                <a:gd name="T51" fmla="*/ 27 h 46"/>
                <a:gd name="T52" fmla="*/ 4 w 337"/>
                <a:gd name="T53" fmla="*/ 25 h 46"/>
                <a:gd name="T54" fmla="*/ 0 w 337"/>
                <a:gd name="T55" fmla="*/ 24 h 46"/>
                <a:gd name="T56" fmla="*/ 4 w 337"/>
                <a:gd name="T57" fmla="*/ 24 h 46"/>
                <a:gd name="T58" fmla="*/ 16 w 337"/>
                <a:gd name="T59" fmla="*/ 20 h 46"/>
                <a:gd name="T60" fmla="*/ 33 w 337"/>
                <a:gd name="T61" fmla="*/ 15 h 46"/>
                <a:gd name="T62" fmla="*/ 58 w 337"/>
                <a:gd name="T63" fmla="*/ 10 h 46"/>
                <a:gd name="T64" fmla="*/ 89 w 337"/>
                <a:gd name="T65" fmla="*/ 5 h 46"/>
                <a:gd name="T66" fmla="*/ 127 w 337"/>
                <a:gd name="T67" fmla="*/ 1 h 46"/>
                <a:gd name="T68" fmla="*/ 169 w 337"/>
                <a:gd name="T69" fmla="*/ 0 h 46"/>
                <a:gd name="T70" fmla="*/ 169 w 337"/>
                <a:gd name="T71" fmla="*/ 0 h 46"/>
                <a:gd name="T72" fmla="*/ 169 w 337"/>
                <a:gd name="T73" fmla="*/ 0 h 46"/>
                <a:gd name="T74" fmla="*/ 169 w 337"/>
                <a:gd name="T75" fmla="*/ 0 h 46"/>
                <a:gd name="T76" fmla="*/ 169 w 337"/>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7" h="46">
                  <a:moveTo>
                    <a:pt x="169" y="46"/>
                  </a:moveTo>
                  <a:lnTo>
                    <a:pt x="169" y="46"/>
                  </a:lnTo>
                  <a:lnTo>
                    <a:pt x="169" y="46"/>
                  </a:lnTo>
                  <a:lnTo>
                    <a:pt x="169" y="46"/>
                  </a:lnTo>
                  <a:close/>
                  <a:moveTo>
                    <a:pt x="169" y="0"/>
                  </a:moveTo>
                  <a:lnTo>
                    <a:pt x="212" y="1"/>
                  </a:lnTo>
                  <a:lnTo>
                    <a:pt x="248" y="5"/>
                  </a:lnTo>
                  <a:lnTo>
                    <a:pt x="280" y="10"/>
                  </a:lnTo>
                  <a:lnTo>
                    <a:pt x="304" y="15"/>
                  </a:lnTo>
                  <a:lnTo>
                    <a:pt x="323" y="20"/>
                  </a:lnTo>
                  <a:lnTo>
                    <a:pt x="333" y="24"/>
                  </a:lnTo>
                  <a:lnTo>
                    <a:pt x="337" y="24"/>
                  </a:lnTo>
                  <a:lnTo>
                    <a:pt x="333" y="25"/>
                  </a:lnTo>
                  <a:lnTo>
                    <a:pt x="320" y="27"/>
                  </a:lnTo>
                  <a:lnTo>
                    <a:pt x="301" y="32"/>
                  </a:lnTo>
                  <a:lnTo>
                    <a:pt x="279" y="36"/>
                  </a:lnTo>
                  <a:lnTo>
                    <a:pt x="251" y="39"/>
                  </a:lnTo>
                  <a:lnTo>
                    <a:pt x="222" y="42"/>
                  </a:lnTo>
                  <a:lnTo>
                    <a:pt x="195" y="46"/>
                  </a:lnTo>
                  <a:lnTo>
                    <a:pt x="169" y="46"/>
                  </a:lnTo>
                  <a:lnTo>
                    <a:pt x="142" y="46"/>
                  </a:lnTo>
                  <a:lnTo>
                    <a:pt x="115" y="42"/>
                  </a:lnTo>
                  <a:lnTo>
                    <a:pt x="86" y="39"/>
                  </a:lnTo>
                  <a:lnTo>
                    <a:pt x="60" y="36"/>
                  </a:lnTo>
                  <a:lnTo>
                    <a:pt x="36" y="32"/>
                  </a:lnTo>
                  <a:lnTo>
                    <a:pt x="17" y="27"/>
                  </a:lnTo>
                  <a:lnTo>
                    <a:pt x="4" y="25"/>
                  </a:lnTo>
                  <a:lnTo>
                    <a:pt x="0" y="24"/>
                  </a:lnTo>
                  <a:lnTo>
                    <a:pt x="4" y="24"/>
                  </a:lnTo>
                  <a:lnTo>
                    <a:pt x="16" y="20"/>
                  </a:lnTo>
                  <a:lnTo>
                    <a:pt x="33" y="15"/>
                  </a:lnTo>
                  <a:lnTo>
                    <a:pt x="58" y="10"/>
                  </a:lnTo>
                  <a:lnTo>
                    <a:pt x="89" y="5"/>
                  </a:lnTo>
                  <a:lnTo>
                    <a:pt x="127" y="1"/>
                  </a:lnTo>
                  <a:lnTo>
                    <a:pt x="169" y="0"/>
                  </a:lnTo>
                  <a:close/>
                  <a:moveTo>
                    <a:pt x="169" y="0"/>
                  </a:moveTo>
                  <a:lnTo>
                    <a:pt x="169" y="0"/>
                  </a:lnTo>
                  <a:lnTo>
                    <a:pt x="169" y="0"/>
                  </a:lnTo>
                  <a:lnTo>
                    <a:pt x="16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sp>
          <p:nvSpPr>
            <p:cNvPr id="187" name="Freeform 41"/>
            <p:cNvSpPr>
              <a:spLocks/>
            </p:cNvSpPr>
            <p:nvPr userDrawn="1"/>
          </p:nvSpPr>
          <p:spPr bwMode="auto">
            <a:xfrm>
              <a:off x="7206331" y="3868788"/>
              <a:ext cx="104610" cy="99675"/>
            </a:xfrm>
            <a:custGeom>
              <a:avLst/>
              <a:gdLst>
                <a:gd name="T0" fmla="*/ 35 w 106"/>
                <a:gd name="T1" fmla="*/ 0 h 101"/>
                <a:gd name="T2" fmla="*/ 74 w 106"/>
                <a:gd name="T3" fmla="*/ 0 h 101"/>
                <a:gd name="T4" fmla="*/ 69 w 106"/>
                <a:gd name="T5" fmla="*/ 37 h 101"/>
                <a:gd name="T6" fmla="*/ 70 w 106"/>
                <a:gd name="T7" fmla="*/ 37 h 101"/>
                <a:gd name="T8" fmla="*/ 106 w 106"/>
                <a:gd name="T9" fmla="*/ 34 h 101"/>
                <a:gd name="T10" fmla="*/ 106 w 106"/>
                <a:gd name="T11" fmla="*/ 73 h 101"/>
                <a:gd name="T12" fmla="*/ 70 w 106"/>
                <a:gd name="T13" fmla="*/ 70 h 101"/>
                <a:gd name="T14" fmla="*/ 69 w 106"/>
                <a:gd name="T15" fmla="*/ 72 h 101"/>
                <a:gd name="T16" fmla="*/ 67 w 106"/>
                <a:gd name="T17" fmla="*/ 101 h 101"/>
                <a:gd name="T18" fmla="*/ 40 w 106"/>
                <a:gd name="T19" fmla="*/ 101 h 101"/>
                <a:gd name="T20" fmla="*/ 38 w 106"/>
                <a:gd name="T21" fmla="*/ 72 h 101"/>
                <a:gd name="T22" fmla="*/ 36 w 106"/>
                <a:gd name="T23" fmla="*/ 70 h 101"/>
                <a:gd name="T24" fmla="*/ 0 w 106"/>
                <a:gd name="T25" fmla="*/ 73 h 101"/>
                <a:gd name="T26" fmla="*/ 0 w 106"/>
                <a:gd name="T27" fmla="*/ 34 h 101"/>
                <a:gd name="T28" fmla="*/ 36 w 106"/>
                <a:gd name="T29" fmla="*/ 37 h 101"/>
                <a:gd name="T30" fmla="*/ 38 w 106"/>
                <a:gd name="T31" fmla="*/ 37 h 101"/>
                <a:gd name="T32" fmla="*/ 35 w 106"/>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101">
                  <a:moveTo>
                    <a:pt x="35" y="0"/>
                  </a:moveTo>
                  <a:lnTo>
                    <a:pt x="74" y="0"/>
                  </a:lnTo>
                  <a:lnTo>
                    <a:pt x="69" y="37"/>
                  </a:lnTo>
                  <a:lnTo>
                    <a:pt x="70" y="37"/>
                  </a:lnTo>
                  <a:lnTo>
                    <a:pt x="106" y="34"/>
                  </a:lnTo>
                  <a:lnTo>
                    <a:pt x="106" y="73"/>
                  </a:lnTo>
                  <a:lnTo>
                    <a:pt x="70" y="70"/>
                  </a:lnTo>
                  <a:lnTo>
                    <a:pt x="69" y="72"/>
                  </a:lnTo>
                  <a:lnTo>
                    <a:pt x="67" y="101"/>
                  </a:lnTo>
                  <a:lnTo>
                    <a:pt x="40" y="101"/>
                  </a:lnTo>
                  <a:lnTo>
                    <a:pt x="38" y="72"/>
                  </a:lnTo>
                  <a:lnTo>
                    <a:pt x="36" y="70"/>
                  </a:lnTo>
                  <a:lnTo>
                    <a:pt x="0" y="73"/>
                  </a:lnTo>
                  <a:lnTo>
                    <a:pt x="0" y="34"/>
                  </a:lnTo>
                  <a:lnTo>
                    <a:pt x="36" y="37"/>
                  </a:lnTo>
                  <a:lnTo>
                    <a:pt x="38" y="37"/>
                  </a:lnTo>
                  <a:lnTo>
                    <a:pt x="3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74324577"/>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68" r:id="rId3"/>
    <p:sldLayoutId id="2147483666" r:id="rId4"/>
    <p:sldLayoutId id="2147483652" r:id="rId5"/>
    <p:sldLayoutId id="2147483651" r:id="rId6"/>
    <p:sldLayoutId id="2147483653" r:id="rId7"/>
    <p:sldLayoutId id="2147483665" r:id="rId8"/>
    <p:sldLayoutId id="2147483662" r:id="rId9"/>
    <p:sldLayoutId id="2147483657" r:id="rId10"/>
    <p:sldLayoutId id="2147483667" r:id="rId11"/>
    <p:sldLayoutId id="2147483658" r:id="rId12"/>
    <p:sldLayoutId id="2147483660" r:id="rId13"/>
    <p:sldLayoutId id="2147483659" r:id="rId14"/>
    <p:sldLayoutId id="2147483661"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ts val="2000"/>
        </a:lnSpc>
        <a:spcBef>
          <a:spcPts val="1000"/>
        </a:spcBef>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90000"/>
        </a:lnSpc>
        <a:spcBef>
          <a:spcPts val="8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3400" indent="-26511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baseline="0">
          <a:solidFill>
            <a:schemeClr val="accent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600" i="1" kern="1200">
          <a:solidFill>
            <a:schemeClr val="accent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66700" indent="-2667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7pPr>
      <a:lvl8pPr marL="533400" indent="-258763"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800" b="1" kern="1200">
          <a:solidFill>
            <a:schemeClr val="accent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descr="Afbeelding met buiten, persoon, sport, man&#10;&#10;Automatisch gegenereerde beschrijving">
            <a:extLst>
              <a:ext uri="{FF2B5EF4-FFF2-40B4-BE49-F238E27FC236}">
                <a16:creationId xmlns:a16="http://schemas.microsoft.com/office/drawing/2014/main" id="{60779F15-A8C3-4829-A446-71CFF5F6DBD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1" y="0"/>
            <a:ext cx="12191999" cy="6858001"/>
          </a:xfrm>
        </p:spPr>
      </p:pic>
      <p:sp>
        <p:nvSpPr>
          <p:cNvPr id="36" name="Tijdelijke aanduiding voor tekst 35"/>
          <p:cNvSpPr>
            <a:spLocks noGrp="1"/>
          </p:cNvSpPr>
          <p:nvPr>
            <p:ph type="body" sz="quarter" idx="17"/>
          </p:nvPr>
        </p:nvSpPr>
        <p:spPr/>
        <p:txBody>
          <a:bodyPr/>
          <a:lstStyle/>
          <a:p>
            <a:r>
              <a:rPr lang="nl-NL"/>
              <a:t> </a:t>
            </a:r>
            <a:endParaRPr lang="nl-NL" dirty="0"/>
          </a:p>
        </p:txBody>
      </p:sp>
      <p:sp>
        <p:nvSpPr>
          <p:cNvPr id="37" name="Tijdelijke aanduiding voor tekst 36"/>
          <p:cNvSpPr>
            <a:spLocks noGrp="1"/>
          </p:cNvSpPr>
          <p:nvPr>
            <p:ph type="body" sz="quarter" idx="18"/>
          </p:nvPr>
        </p:nvSpPr>
        <p:spPr/>
        <p:txBody>
          <a:bodyPr/>
          <a:lstStyle/>
          <a:p>
            <a:r>
              <a:rPr lang="nl-NL" dirty="0"/>
              <a:t> </a:t>
            </a:r>
          </a:p>
        </p:txBody>
      </p:sp>
      <p:sp>
        <p:nvSpPr>
          <p:cNvPr id="25" name="Titel 24"/>
          <p:cNvSpPr>
            <a:spLocks noGrp="1"/>
          </p:cNvSpPr>
          <p:nvPr>
            <p:ph type="title"/>
          </p:nvPr>
        </p:nvSpPr>
        <p:spPr/>
        <p:txBody>
          <a:bodyPr/>
          <a:lstStyle/>
          <a:p>
            <a:r>
              <a:rPr lang="nl-NL" dirty="0"/>
              <a:t>Workshop Leer vissen met de werphengel</a:t>
            </a:r>
          </a:p>
        </p:txBody>
      </p:sp>
    </p:spTree>
    <p:extLst>
      <p:ext uri="{BB962C8B-B14F-4D97-AF65-F5344CB8AC3E}">
        <p14:creationId xmlns:p14="http://schemas.microsoft.com/office/powerpoint/2010/main" val="29726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10</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1A6CC0A3-5133-4288-B3D1-06640EB77D49}"/>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Waar ga je vissen?</a:t>
            </a:r>
          </a:p>
        </p:txBody>
      </p:sp>
    </p:spTree>
    <p:extLst>
      <p:ext uri="{BB962C8B-B14F-4D97-AF65-F5344CB8AC3E}">
        <p14:creationId xmlns:p14="http://schemas.microsoft.com/office/powerpoint/2010/main" val="197829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Overal in de buurt </a:t>
            </a:r>
          </a:p>
        </p:txBody>
      </p:sp>
      <p:sp>
        <p:nvSpPr>
          <p:cNvPr id="14" name="Tijdelijke aanduiding voor dianummer 13"/>
          <p:cNvSpPr>
            <a:spLocks noGrp="1"/>
          </p:cNvSpPr>
          <p:nvPr>
            <p:ph type="sldNum" sz="quarter" idx="12"/>
          </p:nvPr>
        </p:nvSpPr>
        <p:spPr/>
        <p:txBody>
          <a:bodyPr/>
          <a:lstStyle/>
          <a:p>
            <a:fld id="{2D5FBA41-AFD5-4B00-AC98-55F0A9A32C4E}" type="slidenum">
              <a:rPr lang="nl-NL" smtClean="0"/>
              <a:pPr/>
              <a:t>11</a:t>
            </a:fld>
            <a:endParaRPr lang="nl-NL"/>
          </a:p>
        </p:txBody>
      </p:sp>
      <p:pic>
        <p:nvPicPr>
          <p:cNvPr id="17" name="Tijdelijke aanduiding voor afbeelding 16" descr="Afbeelding met water, buiten, huis, gras&#10;&#10;Automatisch gegenereerde beschrijving">
            <a:extLst>
              <a:ext uri="{FF2B5EF4-FFF2-40B4-BE49-F238E27FC236}">
                <a16:creationId xmlns:a16="http://schemas.microsoft.com/office/drawing/2014/main" id="{98938FEA-22D2-4485-8904-7DAC0F28D317}"/>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98687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bestanden\Communicatie en Educatie\Cursussen\Jeugdcursus Snoekvissen\2 (Large).JPG">
            <a:extLst>
              <a:ext uri="{FF2B5EF4-FFF2-40B4-BE49-F238E27FC236}">
                <a16:creationId xmlns:a16="http://schemas.microsoft.com/office/drawing/2014/main" id="{B3D79CCF-5E3A-4A13-9FD9-EAEDE8EF2A96}"/>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p:txBody>
          <a:bodyPr/>
          <a:lstStyle/>
          <a:p>
            <a:r>
              <a:rPr lang="nl-NL" dirty="0"/>
              <a:t>Midden in de stad</a:t>
            </a:r>
          </a:p>
        </p:txBody>
      </p:sp>
    </p:spTree>
    <p:extLst>
      <p:ext uri="{BB962C8B-B14F-4D97-AF65-F5344CB8AC3E}">
        <p14:creationId xmlns:p14="http://schemas.microsoft.com/office/powerpoint/2010/main" val="29910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 Buiten de bebouwing</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water, natuur, meer, vijver&#10;&#10;Automatisch gegenereerde beschrijving">
            <a:extLst>
              <a:ext uri="{FF2B5EF4-FFF2-40B4-BE49-F238E27FC236}">
                <a16:creationId xmlns:a16="http://schemas.microsoft.com/office/drawing/2014/main" id="{565C0B2F-BDD2-4530-99B4-A36BA26A332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6116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(Lage) bruggen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rivier, brug, water, gebouw&#10;&#10;Automatisch gegenereerde beschrijving">
            <a:extLst>
              <a:ext uri="{FF2B5EF4-FFF2-40B4-BE49-F238E27FC236}">
                <a16:creationId xmlns:a16="http://schemas.microsoft.com/office/drawing/2014/main" id="{2989BBF5-5F19-468B-AD5A-261089121E2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857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Duikers</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gras, buiten, water, natuur&#10;&#10;Automatisch gegenereerde beschrijving">
            <a:extLst>
              <a:ext uri="{FF2B5EF4-FFF2-40B4-BE49-F238E27FC236}">
                <a16:creationId xmlns:a16="http://schemas.microsoft.com/office/drawing/2014/main" id="{DD8B14A4-0748-483E-A95A-65D1592D81AA}"/>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34607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Overhangende struiken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water, gras, boom&#10;&#10;Automatisch gegenereerde beschrijving">
            <a:extLst>
              <a:ext uri="{FF2B5EF4-FFF2-40B4-BE49-F238E27FC236}">
                <a16:creationId xmlns:a16="http://schemas.microsoft.com/office/drawing/2014/main" id="{3A01233F-92F3-4E47-B326-91D4417D0711}"/>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05546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Karpervissen\24 (Large).jpg">
            <a:extLst>
              <a:ext uri="{FF2B5EF4-FFF2-40B4-BE49-F238E27FC236}">
                <a16:creationId xmlns:a16="http://schemas.microsoft.com/office/drawing/2014/main" id="{9087F4CA-1405-4730-B538-D8A4A9734632}"/>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
        <p:nvSpPr>
          <p:cNvPr id="12" name="Titel 11"/>
          <p:cNvSpPr>
            <a:spLocks noGrp="1"/>
          </p:cNvSpPr>
          <p:nvPr>
            <p:ph type="title"/>
          </p:nvPr>
        </p:nvSpPr>
        <p:spPr>
          <a:xfrm>
            <a:off x="531340" y="531341"/>
            <a:ext cx="4809917" cy="496565"/>
          </a:xfrm>
        </p:spPr>
        <p:txBody>
          <a:bodyPr/>
          <a:lstStyle/>
          <a:p>
            <a:r>
              <a:rPr lang="nl-NL" dirty="0"/>
              <a:t>Rietkragen</a:t>
            </a:r>
          </a:p>
        </p:txBody>
      </p:sp>
    </p:spTree>
    <p:extLst>
      <p:ext uri="{BB962C8B-B14F-4D97-AF65-F5344CB8AC3E}">
        <p14:creationId xmlns:p14="http://schemas.microsoft.com/office/powerpoint/2010/main" val="341454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bestanden\Communicatie en Educatie\Cursussen\Jeugdcursus Snoekvissen\DSC_0326 (Large).JPG">
            <a:extLst>
              <a:ext uri="{FF2B5EF4-FFF2-40B4-BE49-F238E27FC236}">
                <a16:creationId xmlns:a16="http://schemas.microsoft.com/office/drawing/2014/main" id="{164D246C-0335-4293-9D02-C11BD4DFFEDC}"/>
              </a:ext>
            </a:extLst>
          </p:cNvPr>
          <p:cNvPicPr>
            <a:picLocks noGrp="1" noChangeAspect="1" noChangeArrowheads="1"/>
          </p:cNvPicPr>
          <p:nvPr>
            <p:ph type="pic" sz="quarter" idx="15"/>
          </p:nvPr>
        </p:nvPicPr>
        <p:blipFill rotWithShape="1">
          <a:blip r:embed="rId2" cstate="print">
            <a:extLst>
              <a:ext uri="{28A0092B-C50C-407E-A947-70E740481C1C}">
                <a14:useLocalDpi xmlns:a14="http://schemas.microsoft.com/office/drawing/2010/main" val="0"/>
              </a:ext>
            </a:extLst>
          </a:blip>
          <a:srcRect t="-5665"/>
          <a:stretch/>
        </p:blipFill>
        <p:spPr>
          <a:xfrm>
            <a:off x="0" y="0"/>
            <a:ext cx="12192001" cy="6858001"/>
          </a:xfrm>
        </p:spPr>
      </p:pic>
      <p:sp>
        <p:nvSpPr>
          <p:cNvPr id="12" name="Titel 11"/>
          <p:cNvSpPr>
            <a:spLocks noGrp="1"/>
          </p:cNvSpPr>
          <p:nvPr>
            <p:ph type="title"/>
          </p:nvPr>
        </p:nvSpPr>
        <p:spPr/>
        <p:txBody>
          <a:bodyPr/>
          <a:lstStyle/>
          <a:p>
            <a:r>
              <a:rPr lang="nl-NL" dirty="0"/>
              <a:t>Minder geschikt</a:t>
            </a:r>
          </a:p>
        </p:txBody>
      </p:sp>
    </p:spTree>
    <p:extLst>
      <p:ext uri="{BB962C8B-B14F-4D97-AF65-F5344CB8AC3E}">
        <p14:creationId xmlns:p14="http://schemas.microsoft.com/office/powerpoint/2010/main" val="4269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19</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367D4980-D9DF-4010-AAB8-BFF9C52C85AE}"/>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522514" y="3059304"/>
            <a:ext cx="11146971" cy="496565"/>
          </a:xfrm>
        </p:spPr>
        <p:txBody>
          <a:bodyPr/>
          <a:lstStyle/>
          <a:p>
            <a:pPr algn="ctr"/>
            <a:r>
              <a:rPr lang="nl-NL" sz="8000" dirty="0"/>
              <a:t>De beste aassoorten</a:t>
            </a:r>
          </a:p>
        </p:txBody>
      </p:sp>
    </p:spTree>
    <p:extLst>
      <p:ext uri="{BB962C8B-B14F-4D97-AF65-F5344CB8AC3E}">
        <p14:creationId xmlns:p14="http://schemas.microsoft.com/office/powerpoint/2010/main" val="123277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Leer vissen met de werphengel</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2</a:t>
            </a:fld>
            <a:endParaRPr lang="nl-NL"/>
          </a:p>
        </p:txBody>
      </p:sp>
      <p:sp>
        <p:nvSpPr>
          <p:cNvPr id="6" name="Tijdelijke aanduiding voor tekst 5"/>
          <p:cNvSpPr>
            <a:spLocks noGrp="1"/>
          </p:cNvSpPr>
          <p:nvPr>
            <p:ph type="body" sz="quarter" idx="14"/>
          </p:nvPr>
        </p:nvSpPr>
        <p:spPr/>
        <p:txBody>
          <a:bodyPr vert="horz" lIns="0" tIns="45720" rIns="0" bIns="45720" rtlCol="0" anchor="t">
            <a:noAutofit/>
          </a:bodyPr>
          <a:lstStyle/>
          <a:p>
            <a:r>
              <a:rPr lang="nl-NL" dirty="0"/>
              <a:t>Deze presentatie is een onderdeel van de workshop ‘</a:t>
            </a:r>
            <a:r>
              <a:rPr lang="nl-NL" b="1" dirty="0">
                <a:solidFill>
                  <a:schemeClr val="accent2"/>
                </a:solidFill>
              </a:rPr>
              <a:t>Iedereen kan leren vissen met de werphengel</a:t>
            </a:r>
            <a:r>
              <a:rPr lang="nl-NL" dirty="0"/>
              <a:t>’. Tijdens deze workshop zijn de beginselen van het vissen met de werphengel geleerd. In deze presentatie wordt verder ingegaan op de praktijk van het vissen, als voorbereiding op de eerste vissessie!</a:t>
            </a:r>
          </a:p>
          <a:p>
            <a:endParaRPr lang="nl-NL" dirty="0"/>
          </a:p>
          <a:p>
            <a:r>
              <a:rPr lang="nl-NL" dirty="0"/>
              <a:t>Deze onderwerpen komen aan bod:</a:t>
            </a:r>
          </a:p>
          <a:p>
            <a:pPr lvl="1">
              <a:spcBef>
                <a:spcPts val="1800"/>
              </a:spcBef>
            </a:pPr>
            <a:r>
              <a:rPr lang="nl-NL" sz="1800" b="1" dirty="0">
                <a:solidFill>
                  <a:schemeClr val="accent2"/>
                </a:solidFill>
              </a:rPr>
              <a:t>Wat kun je vangen?</a:t>
            </a:r>
          </a:p>
          <a:p>
            <a:pPr lvl="1"/>
            <a:r>
              <a:rPr lang="nl-NL" sz="1800" b="1" dirty="0">
                <a:solidFill>
                  <a:schemeClr val="accent2"/>
                </a:solidFill>
              </a:rPr>
              <a:t>Waar ga je vissen?</a:t>
            </a:r>
          </a:p>
          <a:p>
            <a:pPr lvl="1"/>
            <a:r>
              <a:rPr lang="nl-NL" sz="1800" b="1" dirty="0">
                <a:solidFill>
                  <a:schemeClr val="accent2"/>
                </a:solidFill>
              </a:rPr>
              <a:t>De beste aassoorten</a:t>
            </a:r>
          </a:p>
          <a:p>
            <a:pPr lvl="1"/>
            <a:r>
              <a:rPr lang="nl-NL" sz="1800" b="1" dirty="0">
                <a:solidFill>
                  <a:schemeClr val="accent2"/>
                </a:solidFill>
              </a:rPr>
              <a:t>Vissen en vangen</a:t>
            </a:r>
          </a:p>
          <a:p>
            <a:pPr lvl="1"/>
            <a:endParaRPr lang="nl-NL" dirty="0"/>
          </a:p>
        </p:txBody>
      </p:sp>
    </p:spTree>
    <p:extLst>
      <p:ext uri="{BB962C8B-B14F-4D97-AF65-F5344CB8AC3E}">
        <p14:creationId xmlns:p14="http://schemas.microsoft.com/office/powerpoint/2010/main" val="40615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Maden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23" name="Tijdelijke aanduiding voor afbeelding 22" descr="Afbeelding met fruit, noot, voedsel, zitten&#10;&#10;Automatisch gegenereerde beschrijving">
            <a:extLst>
              <a:ext uri="{FF2B5EF4-FFF2-40B4-BE49-F238E27FC236}">
                <a16:creationId xmlns:a16="http://schemas.microsoft.com/office/drawing/2014/main" id="{3F681D78-1E68-442A-8760-25F3EEE0F409}"/>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01393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Wormen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5" name="Afbeelding 14" descr="Afbeelding met dier, zitten, oud, tafel&#10;&#10;Automatisch gegenereerde beschrijving">
            <a:extLst>
              <a:ext uri="{FF2B5EF4-FFF2-40B4-BE49-F238E27FC236}">
                <a16:creationId xmlns:a16="http://schemas.microsoft.com/office/drawing/2014/main" id="{E708ADA8-5DD8-41C8-A5B7-E1E5EA1E77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5448" y="531341"/>
            <a:ext cx="5329918" cy="3553277"/>
          </a:xfrm>
          <a:prstGeom prst="rect">
            <a:avLst/>
          </a:prstGeom>
        </p:spPr>
      </p:pic>
      <p:pic>
        <p:nvPicPr>
          <p:cNvPr id="5" name="Tijdelijke aanduiding voor afbeelding 4" descr="Afbeelding met dier, zitten, oud, tafel&#10;&#10;Automatisch gegenereerde beschrijving">
            <a:extLst>
              <a:ext uri="{FF2B5EF4-FFF2-40B4-BE49-F238E27FC236}">
                <a16:creationId xmlns:a16="http://schemas.microsoft.com/office/drawing/2014/main" id="{AF2C2014-793B-4A7D-BF63-A7C5B676931F}"/>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725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Brood</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10" name="Tijdelijke aanduiding voor afbeelding 9" descr="Afbeelding met voedsel, fruit&#10;&#10;Automatisch gegenereerde beschrijving">
            <a:extLst>
              <a:ext uri="{FF2B5EF4-FFF2-40B4-BE49-F238E27FC236}">
                <a16:creationId xmlns:a16="http://schemas.microsoft.com/office/drawing/2014/main" id="{D004C3E8-4146-468D-BA98-E3DDD59B905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269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maïs, voedsel, tafel, binnen&#10;&#10;Automatisch gegenereerde beschrijving">
            <a:extLst>
              <a:ext uri="{FF2B5EF4-FFF2-40B4-BE49-F238E27FC236}">
                <a16:creationId xmlns:a16="http://schemas.microsoft.com/office/drawing/2014/main" id="{B2DEC2FB-1BBB-412A-97A2-5891C3CB77CC}"/>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Blikmais</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23</a:t>
            </a:fld>
            <a:endParaRPr lang="nl-NL" noProof="0"/>
          </a:p>
        </p:txBody>
      </p:sp>
    </p:spTree>
    <p:extLst>
      <p:ext uri="{BB962C8B-B14F-4D97-AF65-F5344CB8AC3E}">
        <p14:creationId xmlns:p14="http://schemas.microsoft.com/office/powerpoint/2010/main" val="30113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Zachte pellets</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24</a:t>
            </a:fld>
            <a:endParaRPr lang="nl-NL" noProof="0"/>
          </a:p>
        </p:txBody>
      </p:sp>
      <p:pic>
        <p:nvPicPr>
          <p:cNvPr id="5" name="Tijdelijke aanduiding voor afbeelding 4" descr="Afbeelding met voedsel, fruit, taart, bedekt&#10;&#10;Automatisch gegenereerde beschrijving">
            <a:extLst>
              <a:ext uri="{FF2B5EF4-FFF2-40B4-BE49-F238E27FC236}">
                <a16:creationId xmlns:a16="http://schemas.microsoft.com/office/drawing/2014/main" id="{08E00D24-3911-47AB-8723-EC81CB9AEFB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95374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fld id="{2D5FBA41-AFD5-4B00-AC98-55F0A9A32C4E}" type="slidenum">
              <a:rPr lang="nl-NL" smtClean="0"/>
              <a:pPr/>
              <a:t>25</a:t>
            </a:fld>
            <a:endParaRPr lang="nl-NL" dirty="0"/>
          </a:p>
        </p:txBody>
      </p:sp>
      <p:pic>
        <p:nvPicPr>
          <p:cNvPr id="6" name="Afbeelding 5" descr="Afbeelding met hoed, tapijt, touw, stof&#10;&#10;Automatisch gegenereerde beschrijving">
            <a:extLst>
              <a:ext uri="{FF2B5EF4-FFF2-40B4-BE49-F238E27FC236}">
                <a16:creationId xmlns:a16="http://schemas.microsoft.com/office/drawing/2014/main" id="{7CE7FC6C-3A17-4983-A4AC-01010FDAA3A4}"/>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551780" y="3073818"/>
            <a:ext cx="9088437" cy="496565"/>
          </a:xfrm>
        </p:spPr>
        <p:txBody>
          <a:bodyPr/>
          <a:lstStyle/>
          <a:p>
            <a:pPr algn="ctr"/>
            <a:r>
              <a:rPr lang="nl-NL" sz="8000" dirty="0"/>
              <a:t>Vissen en vangen</a:t>
            </a:r>
          </a:p>
        </p:txBody>
      </p:sp>
    </p:spTree>
    <p:extLst>
      <p:ext uri="{BB962C8B-B14F-4D97-AF65-F5344CB8AC3E}">
        <p14:creationId xmlns:p14="http://schemas.microsoft.com/office/powerpoint/2010/main" val="412040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Licht bepakt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gras, persoon, man&#10;&#10;Automatisch gegenereerde beschrijving">
            <a:extLst>
              <a:ext uri="{FF2B5EF4-FFF2-40B4-BE49-F238E27FC236}">
                <a16:creationId xmlns:a16="http://schemas.microsoft.com/office/drawing/2014/main" id="{E7B945BE-83FA-4222-956A-C683A3F27E8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5666"/>
          <a:stretch/>
        </p:blipFill>
        <p:spPr>
          <a:xfrm>
            <a:off x="0" y="0"/>
            <a:ext cx="12192001" cy="6858001"/>
          </a:xfrm>
        </p:spPr>
      </p:pic>
    </p:spTree>
    <p:extLst>
      <p:ext uri="{BB962C8B-B14F-4D97-AF65-F5344CB8AC3E}">
        <p14:creationId xmlns:p14="http://schemas.microsoft.com/office/powerpoint/2010/main" val="42118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Observeren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water, persoon, gras&#10;&#10;Automatisch gegenereerde beschrijving">
            <a:extLst>
              <a:ext uri="{FF2B5EF4-FFF2-40B4-BE49-F238E27FC236}">
                <a16:creationId xmlns:a16="http://schemas.microsoft.com/office/drawing/2014/main" id="{5EA62021-1FC8-47CE-90AF-0C37B557AF59}"/>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967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a:t>Voerplekjes maken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8" name="Tijdelijke aanduiding voor afbeelding 7" descr="Afbeelding met persoon, gras, vasthouden, hand&#10;&#10;Automatisch gegenereerde beschrijving">
            <a:extLst>
              <a:ext uri="{FF2B5EF4-FFF2-40B4-BE49-F238E27FC236}">
                <a16:creationId xmlns:a16="http://schemas.microsoft.com/office/drawing/2014/main" id="{76B74098-0F94-49C7-946F-9938C61BFB44}"/>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3635"/>
          <a:stretch/>
        </p:blipFill>
        <p:spPr>
          <a:xfrm>
            <a:off x="0" y="0"/>
            <a:ext cx="12192001" cy="6858001"/>
          </a:xfrm>
        </p:spPr>
      </p:pic>
    </p:spTree>
    <p:extLst>
      <p:ext uri="{BB962C8B-B14F-4D97-AF65-F5344CB8AC3E}">
        <p14:creationId xmlns:p14="http://schemas.microsoft.com/office/powerpoint/2010/main" val="92608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Enkele handjes per plek</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water, natuur, meer&#10;&#10;Automatisch gegenereerde beschrijving">
            <a:extLst>
              <a:ext uri="{FF2B5EF4-FFF2-40B4-BE49-F238E27FC236}">
                <a16:creationId xmlns:a16="http://schemas.microsoft.com/office/drawing/2014/main" id="{B706A31A-D9CA-419B-9A27-D7D62EB7977A}"/>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27678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4F25A23-F0E7-48AA-A145-87E35B03ED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1" i="0" u="none" strike="noStrike" kern="1200" cap="none" spc="0" normalizeH="0" baseline="0" noProof="0" dirty="0">
              <a:ln>
                <a:noFill/>
              </a:ln>
              <a:solidFill>
                <a:prstClr val="white"/>
              </a:solidFill>
              <a:effectLst/>
              <a:uLnTx/>
              <a:uFillTx/>
              <a:latin typeface="Segoe UI"/>
              <a:ea typeface="+mn-ea"/>
              <a:cs typeface="+mn-cs"/>
            </a:endParaRPr>
          </a:p>
        </p:txBody>
      </p:sp>
      <p:pic>
        <p:nvPicPr>
          <p:cNvPr id="6" name="Afbeelding 5" descr="Afbeelding met hoed, tapijt, touw, stof&#10;&#10;Automatisch gegenereerde beschrijving">
            <a:extLst>
              <a:ext uri="{FF2B5EF4-FFF2-40B4-BE49-F238E27FC236}">
                <a16:creationId xmlns:a16="http://schemas.microsoft.com/office/drawing/2014/main" id="{456E2F04-3F0E-444F-A906-1F353658E1BE}"/>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1" y="-13454"/>
            <a:ext cx="12192001" cy="6871453"/>
          </a:xfrm>
          <a:prstGeom prst="rect">
            <a:avLst/>
          </a:prstGeom>
        </p:spPr>
      </p:pic>
      <p:sp>
        <p:nvSpPr>
          <p:cNvPr id="5" name="Titel 24">
            <a:extLst>
              <a:ext uri="{FF2B5EF4-FFF2-40B4-BE49-F238E27FC236}">
                <a16:creationId xmlns:a16="http://schemas.microsoft.com/office/drawing/2014/main" id="{FDF08128-F6B1-488F-8F00-72BFAF57FE31}"/>
              </a:ext>
            </a:extLst>
          </p:cNvPr>
          <p:cNvSpPr>
            <a:spLocks noGrp="1"/>
          </p:cNvSpPr>
          <p:nvPr>
            <p:ph type="title"/>
          </p:nvPr>
        </p:nvSpPr>
        <p:spPr>
          <a:xfrm>
            <a:off x="1038921" y="3073818"/>
            <a:ext cx="10114155" cy="496565"/>
          </a:xfrm>
        </p:spPr>
        <p:txBody>
          <a:bodyPr/>
          <a:lstStyle/>
          <a:p>
            <a:pPr algn="ctr"/>
            <a:r>
              <a:rPr lang="nl-NL" sz="8000" dirty="0"/>
              <a:t>Wat kun je vangen?</a:t>
            </a:r>
          </a:p>
        </p:txBody>
      </p:sp>
    </p:spTree>
    <p:extLst>
      <p:ext uri="{BB962C8B-B14F-4D97-AF65-F5344CB8AC3E}">
        <p14:creationId xmlns:p14="http://schemas.microsoft.com/office/powerpoint/2010/main" val="115916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Slip testen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persoon, buiten, gras, vasthouden&#10;&#10;Automatisch gegenereerde beschrijving">
            <a:extLst>
              <a:ext uri="{FF2B5EF4-FFF2-40B4-BE49-F238E27FC236}">
                <a16:creationId xmlns:a16="http://schemas.microsoft.com/office/drawing/2014/main" id="{60D2D389-1AFA-4727-9573-2F2964732D9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2275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err="1"/>
              <a:t>Haakaas</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Afbeelding 5" descr="Afbeelding met gras, buiten, persoon, man&#10;&#10;Automatisch gegenereerde beschrijving">
            <a:extLst>
              <a:ext uri="{FF2B5EF4-FFF2-40B4-BE49-F238E27FC236}">
                <a16:creationId xmlns:a16="http://schemas.microsoft.com/office/drawing/2014/main" id="{B5D9E803-DC00-4130-AE7D-F330D2F46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38376">
            <a:off x="7270481" y="1247731"/>
            <a:ext cx="3778768" cy="5038357"/>
          </a:xfrm>
          <a:prstGeom prst="rect">
            <a:avLst/>
          </a:prstGeom>
          <a:ln w="76200">
            <a:solidFill>
              <a:schemeClr val="bg1"/>
            </a:solidFill>
          </a:ln>
        </p:spPr>
      </p:pic>
      <p:pic>
        <p:nvPicPr>
          <p:cNvPr id="11" name="Tijdelijke aanduiding voor afbeelding 10" descr="Afbeelding met hand, klein, vasthouden, stuk&#10;&#10;Automatisch gegenereerde beschrijving">
            <a:extLst>
              <a:ext uri="{FF2B5EF4-FFF2-40B4-BE49-F238E27FC236}">
                <a16:creationId xmlns:a16="http://schemas.microsoft.com/office/drawing/2014/main" id="{89444602-D1AD-4971-91D5-D148D2E9B8AE}"/>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87660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Inwerpen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water, buiten, gras, rivier&#10;&#10;Automatisch gegenereerde beschrijving">
            <a:extLst>
              <a:ext uri="{FF2B5EF4-FFF2-40B4-BE49-F238E27FC236}">
                <a16:creationId xmlns:a16="http://schemas.microsoft.com/office/drawing/2014/main" id="{56EB93DC-FDAB-468D-BF17-648046D464F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74593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Geduldig wachten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gras, water, natuur&#10;&#10;Automatisch gegenereerde beschrijving">
            <a:extLst>
              <a:ext uri="{FF2B5EF4-FFF2-40B4-BE49-F238E27FC236}">
                <a16:creationId xmlns:a16="http://schemas.microsoft.com/office/drawing/2014/main" id="{622A2A0C-FB67-49E1-A06D-E2F1CA1CA0D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52903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Goed opletten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8" name="Tijdelijke aanduiding voor afbeelding 7" descr="Afbeelding met buiten, water, vogel, gras&#10;&#10;Automatisch gegenereerde beschrijving">
            <a:extLst>
              <a:ext uri="{FF2B5EF4-FFF2-40B4-BE49-F238E27FC236}">
                <a16:creationId xmlns:a16="http://schemas.microsoft.com/office/drawing/2014/main" id="{D1435922-411C-439A-A3B8-780DB91B3D5F}"/>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569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a:xfrm>
            <a:off x="531340" y="531341"/>
            <a:ext cx="4809917" cy="496565"/>
          </a:xfrm>
        </p:spPr>
        <p:txBody>
          <a:bodyPr/>
          <a:lstStyle/>
          <a:p>
            <a:r>
              <a:rPr lang="nl-NL" dirty="0"/>
              <a:t>Beet!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5" name="Tijdelijke aanduiding voor afbeelding 4" descr="Afbeelding met water, buiten, apparaat, meer&#10;&#10;Automatisch gegenereerde beschrijving">
            <a:extLst>
              <a:ext uri="{FF2B5EF4-FFF2-40B4-BE49-F238E27FC236}">
                <a16:creationId xmlns:a16="http://schemas.microsoft.com/office/drawing/2014/main" id="{E7959E91-7517-4AD1-A759-B56F6140FED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408560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Rustig moe drillen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water, man, persoon&#10;&#10;Automatisch gegenereerde beschrijving">
            <a:extLst>
              <a:ext uri="{FF2B5EF4-FFF2-40B4-BE49-F238E27FC236}">
                <a16:creationId xmlns:a16="http://schemas.microsoft.com/office/drawing/2014/main" id="{55C96A68-F499-42D7-968D-889C673F5575}"/>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255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Voorzichtig </a:t>
            </a:r>
            <a:r>
              <a:rPr lang="nl-NL" dirty="0" err="1"/>
              <a:t>onthaken</a:t>
            </a:r>
            <a:endParaRPr lang="nl-NL" dirty="0"/>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persoon, man, zitten, hand&#10;&#10;Automatisch gegenereerde beschrijving">
            <a:extLst>
              <a:ext uri="{FF2B5EF4-FFF2-40B4-BE49-F238E27FC236}">
                <a16:creationId xmlns:a16="http://schemas.microsoft.com/office/drawing/2014/main" id="{8448AA5D-BC5D-41B8-849D-D3D7666DB23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37686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Foto en terugzetten</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water, buiten, vissen, dier&#10;&#10;Automatisch gegenereerde beschrijving">
            <a:extLst>
              <a:ext uri="{FF2B5EF4-FFF2-40B4-BE49-F238E27FC236}">
                <a16:creationId xmlns:a16="http://schemas.microsoft.com/office/drawing/2014/main" id="{4A65B396-B8E8-434D-8AAD-AD261F608196}"/>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pic>
        <p:nvPicPr>
          <p:cNvPr id="6" name="Afbeelding 5" descr="Afbeelding met gras, buiten, persoon, man&#10;&#10;Automatisch gegenereerde beschrijving">
            <a:extLst>
              <a:ext uri="{FF2B5EF4-FFF2-40B4-BE49-F238E27FC236}">
                <a16:creationId xmlns:a16="http://schemas.microsoft.com/office/drawing/2014/main" id="{B5D9E803-DC00-4130-AE7D-F330D2F46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376">
            <a:off x="7270481" y="1247731"/>
            <a:ext cx="3778768" cy="5038357"/>
          </a:xfrm>
          <a:prstGeom prst="rect">
            <a:avLst/>
          </a:prstGeom>
          <a:ln w="76200">
            <a:solidFill>
              <a:schemeClr val="bg1"/>
            </a:solidFill>
          </a:ln>
        </p:spPr>
      </p:pic>
    </p:spTree>
    <p:extLst>
      <p:ext uri="{BB962C8B-B14F-4D97-AF65-F5344CB8AC3E}">
        <p14:creationId xmlns:p14="http://schemas.microsoft.com/office/powerpoint/2010/main" val="182777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Afbeelding met buiten, persoon, gras, vasthouden&#10;&#10;Automatisch gegenereerde beschrijving">
            <a:extLst>
              <a:ext uri="{FF2B5EF4-FFF2-40B4-BE49-F238E27FC236}">
                <a16:creationId xmlns:a16="http://schemas.microsoft.com/office/drawing/2014/main" id="{96EE21FF-9DB9-4A6D-825A-CB0E5EE11F72}"/>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1" y="0"/>
            <a:ext cx="12191999" cy="6858001"/>
          </a:xfrm>
        </p:spPr>
      </p:pic>
      <p:sp>
        <p:nvSpPr>
          <p:cNvPr id="37" name="Tijdelijke aanduiding voor tekst 36"/>
          <p:cNvSpPr>
            <a:spLocks noGrp="1"/>
          </p:cNvSpPr>
          <p:nvPr>
            <p:ph type="body" sz="quarter" idx="17"/>
          </p:nvPr>
        </p:nvSpPr>
        <p:spPr/>
        <p:txBody>
          <a:bodyPr/>
          <a:lstStyle/>
          <a:p>
            <a:r>
              <a:rPr lang="nl-NL"/>
              <a:t> </a:t>
            </a:r>
            <a:endParaRPr lang="nl-NL" dirty="0"/>
          </a:p>
        </p:txBody>
      </p:sp>
      <p:sp>
        <p:nvSpPr>
          <p:cNvPr id="36" name="Tijdelijke aanduiding voor tekst 35"/>
          <p:cNvSpPr>
            <a:spLocks noGrp="1"/>
          </p:cNvSpPr>
          <p:nvPr>
            <p:ph type="body" sz="quarter" idx="18"/>
          </p:nvPr>
        </p:nvSpPr>
        <p:spPr/>
        <p:txBody>
          <a:bodyPr/>
          <a:lstStyle/>
          <a:p>
            <a:r>
              <a:rPr lang="nl-NL"/>
              <a:t> </a:t>
            </a:r>
            <a:endParaRPr lang="nl-NL" dirty="0"/>
          </a:p>
        </p:txBody>
      </p:sp>
      <p:sp>
        <p:nvSpPr>
          <p:cNvPr id="9" name="Titel 8">
            <a:extLst>
              <a:ext uri="{FF2B5EF4-FFF2-40B4-BE49-F238E27FC236}">
                <a16:creationId xmlns:a16="http://schemas.microsoft.com/office/drawing/2014/main" id="{B9B3EA8A-A08E-4F80-A1F3-73DC05009D0F}"/>
              </a:ext>
            </a:extLst>
          </p:cNvPr>
          <p:cNvSpPr>
            <a:spLocks noGrp="1"/>
          </p:cNvSpPr>
          <p:nvPr>
            <p:ph type="title"/>
          </p:nvPr>
        </p:nvSpPr>
        <p:spPr>
          <a:xfrm>
            <a:off x="9136743" y="5497287"/>
            <a:ext cx="2213428" cy="829373"/>
          </a:xfrm>
        </p:spPr>
        <p:txBody>
          <a:bodyPr/>
          <a:lstStyle/>
          <a:p>
            <a:r>
              <a:rPr lang="nl-NL" sz="5400" dirty="0"/>
              <a:t>Einde</a:t>
            </a:r>
          </a:p>
        </p:txBody>
      </p:sp>
    </p:spTree>
    <p:extLst>
      <p:ext uri="{BB962C8B-B14F-4D97-AF65-F5344CB8AC3E}">
        <p14:creationId xmlns:p14="http://schemas.microsoft.com/office/powerpoint/2010/main" val="50989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Brasem</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6" name="Tijdelijke aanduiding voor afbeelding 5" descr="Afbeelding met dier, gras, binnen, groen&#10;&#10;Automatisch gegenereerde beschrijving">
            <a:extLst>
              <a:ext uri="{FF2B5EF4-FFF2-40B4-BE49-F238E27FC236}">
                <a16:creationId xmlns:a16="http://schemas.microsoft.com/office/drawing/2014/main" id="{9347BDA8-8864-414C-8AAF-00CF88AA9EC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04"/>
          <a:stretch/>
        </p:blipFill>
        <p:spPr>
          <a:xfrm>
            <a:off x="0" y="0"/>
            <a:ext cx="12192001" cy="6858001"/>
          </a:xfrm>
        </p:spPr>
      </p:pic>
    </p:spTree>
    <p:extLst>
      <p:ext uri="{BB962C8B-B14F-4D97-AF65-F5344CB8AC3E}">
        <p14:creationId xmlns:p14="http://schemas.microsoft.com/office/powerpoint/2010/main" val="30911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Brasem</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5</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r>
              <a:rPr lang="nl-NL" b="1" dirty="0">
                <a:solidFill>
                  <a:schemeClr val="accent2"/>
                </a:solidFill>
              </a:rPr>
              <a:t>Herkenning:</a:t>
            </a:r>
            <a:r>
              <a:rPr lang="nl-NL" dirty="0"/>
              <a:t> hoge rug en afgeplatte lichaamsvorm. De is onderstandig en </a:t>
            </a:r>
            <a:r>
              <a:rPr lang="nl-NL" dirty="0" err="1"/>
              <a:t>uitstulpbaar</a:t>
            </a:r>
            <a:r>
              <a:rPr lang="nl-NL" dirty="0"/>
              <a:t>. De bovenkant van de kop en de rug is donkergrijs gekleurd, de zijkant is zilvergrijs, bij oudere vissen vaak geelbruin. De rugvin is driehoekig en de </a:t>
            </a:r>
            <a:r>
              <a:rPr lang="nl-NL" dirty="0" err="1"/>
              <a:t>anaalvin</a:t>
            </a:r>
            <a:r>
              <a:rPr lang="nl-NL" dirty="0"/>
              <a:t> is opvallend lang. </a:t>
            </a:r>
          </a:p>
          <a:p>
            <a:pPr>
              <a:spcBef>
                <a:spcPts val="1200"/>
              </a:spcBef>
            </a:pPr>
            <a:r>
              <a:rPr lang="nl-NL" b="1" dirty="0">
                <a:solidFill>
                  <a:schemeClr val="accent2"/>
                </a:solidFill>
              </a:rPr>
              <a:t>Maximale lengte: </a:t>
            </a:r>
            <a:r>
              <a:rPr lang="nl-NL" dirty="0"/>
              <a:t>circa 75 centimeter. </a:t>
            </a:r>
          </a:p>
          <a:p>
            <a:pPr>
              <a:spcBef>
                <a:spcPts val="1200"/>
              </a:spcBef>
            </a:pPr>
            <a:r>
              <a:rPr lang="nl-NL" b="1" dirty="0">
                <a:solidFill>
                  <a:schemeClr val="accent2"/>
                </a:solidFill>
              </a:rPr>
              <a:t>Voorkomen: </a:t>
            </a:r>
            <a:r>
              <a:rPr lang="nl-NL" dirty="0"/>
              <a:t>Brasem komt in de meeste zoete en brakke wateren voor.</a:t>
            </a:r>
          </a:p>
          <a:p>
            <a:pPr>
              <a:spcBef>
                <a:spcPts val="1200"/>
              </a:spcBef>
            </a:pPr>
            <a:r>
              <a:rPr lang="nl-NL" b="1" dirty="0">
                <a:solidFill>
                  <a:schemeClr val="accent2"/>
                </a:solidFill>
              </a:rPr>
              <a:t>Geschikte aassoorten:</a:t>
            </a:r>
            <a:r>
              <a:rPr lang="nl-NL" dirty="0"/>
              <a:t> maden, wormen, brood, blikmais, pellets.</a:t>
            </a:r>
          </a:p>
          <a:p>
            <a:pPr>
              <a:spcBef>
                <a:spcPts val="1200"/>
              </a:spcBef>
            </a:pPr>
            <a:r>
              <a:rPr lang="nl-NL" b="1" dirty="0">
                <a:solidFill>
                  <a:schemeClr val="accent2"/>
                </a:solidFill>
              </a:rPr>
              <a:t>Materiaal: </a:t>
            </a:r>
            <a:r>
              <a:rPr lang="nl-NL" dirty="0"/>
              <a:t>nylonlijn van 18-25/00 dik, haakje maat 8 of 10.</a:t>
            </a:r>
          </a:p>
        </p:txBody>
      </p:sp>
      <p:pic>
        <p:nvPicPr>
          <p:cNvPr id="7" name="Afbeelding 6" descr="Afbeelding met vissen, dier&#10;&#10;Automatisch gegenereerde beschrijving">
            <a:extLst>
              <a:ext uri="{FF2B5EF4-FFF2-40B4-BE49-F238E27FC236}">
                <a16:creationId xmlns:a16="http://schemas.microsoft.com/office/drawing/2014/main" id="{0241715D-DBA7-4F80-BDA4-90936D3BC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856" y="4114800"/>
            <a:ext cx="5922900" cy="2502634"/>
          </a:xfrm>
          <a:prstGeom prst="rect">
            <a:avLst/>
          </a:prstGeom>
        </p:spPr>
      </p:pic>
    </p:spTree>
    <p:extLst>
      <p:ext uri="{BB962C8B-B14F-4D97-AF65-F5344CB8AC3E}">
        <p14:creationId xmlns:p14="http://schemas.microsoft.com/office/powerpoint/2010/main" val="310097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a:t>Karper</a:t>
            </a:r>
          </a:p>
        </p:txBody>
      </p:sp>
      <p:sp>
        <p:nvSpPr>
          <p:cNvPr id="14" name="Tijdelijke aanduiding voor dianummer 13"/>
          <p:cNvSpPr>
            <a:spLocks noGrp="1"/>
          </p:cNvSpPr>
          <p:nvPr>
            <p:ph type="sldNum" sz="quarter" idx="12"/>
          </p:nvPr>
        </p:nvSpPr>
        <p:spPr/>
        <p:txBody>
          <a:bodyPr/>
          <a:lstStyle/>
          <a:p>
            <a:pPr lvl="0"/>
            <a:fld id="{2D5FBA41-AFD5-4B00-AC98-55F0A9A32C4E}" type="slidenum">
              <a:rPr lang="nl-NL" noProof="0" smtClean="0"/>
              <a:pPr lvl="0"/>
              <a:t>6</a:t>
            </a:fld>
            <a:endParaRPr lang="nl-NL" noProof="0"/>
          </a:p>
        </p:txBody>
      </p:sp>
      <p:pic>
        <p:nvPicPr>
          <p:cNvPr id="5" name="Tijdelijke aanduiding voor afbeelding 4" descr="Afbeelding met buiten, vissen, gras, geel&#10;&#10;Automatisch gegenereerde beschrijving">
            <a:extLst>
              <a:ext uri="{FF2B5EF4-FFF2-40B4-BE49-F238E27FC236}">
                <a16:creationId xmlns:a16="http://schemas.microsoft.com/office/drawing/2014/main" id="{A6FE62A8-CC63-4ED5-8FB1-11F629211FF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33142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vissen, binnen, dier, geel&#10;&#10;Automatisch gegenereerde beschrijving">
            <a:extLst>
              <a:ext uri="{FF2B5EF4-FFF2-40B4-BE49-F238E27FC236}">
                <a16:creationId xmlns:a16="http://schemas.microsoft.com/office/drawing/2014/main" id="{3B863658-CEAD-4BB5-9711-BCFC467009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57160" y="3638149"/>
            <a:ext cx="6270573" cy="3169051"/>
          </a:xfrm>
          <a:prstGeom prst="rect">
            <a:avLst/>
          </a:prstGeom>
        </p:spPr>
      </p:pic>
      <p:pic>
        <p:nvPicPr>
          <p:cNvPr id="13" name="Tijdelijke aanduiding voor afbeelding 12"/>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Karper</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7</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pPr>
              <a:spcBef>
                <a:spcPts val="0"/>
              </a:spcBef>
            </a:pPr>
            <a:r>
              <a:rPr lang="nl-NL" b="1" dirty="0">
                <a:solidFill>
                  <a:schemeClr val="accent2"/>
                </a:solidFill>
              </a:rPr>
              <a:t>Herkenning:</a:t>
            </a:r>
            <a:r>
              <a:rPr lang="nl-NL" dirty="0"/>
              <a:t> goudgele tot bruine kleur. De rugvin is opvallend lang. De bek is </a:t>
            </a:r>
            <a:r>
              <a:rPr lang="nl-NL" dirty="0" err="1"/>
              <a:t>uitstulpbaar</a:t>
            </a:r>
            <a:r>
              <a:rPr lang="nl-NL" dirty="0"/>
              <a:t> met vier bekdraden. Er zijn verschillende </a:t>
            </a:r>
            <a:r>
              <a:rPr lang="nl-NL" dirty="0" err="1"/>
              <a:t>beschubbingstypen</a:t>
            </a:r>
            <a:r>
              <a:rPr lang="nl-NL" dirty="0"/>
              <a:t>, variërend van volledig </a:t>
            </a:r>
            <a:r>
              <a:rPr lang="nl-NL" dirty="0" err="1"/>
              <a:t>beschubd</a:t>
            </a:r>
            <a:r>
              <a:rPr lang="nl-NL" dirty="0"/>
              <a:t> tot vrijwel </a:t>
            </a:r>
            <a:r>
              <a:rPr lang="nl-NL" dirty="0" err="1"/>
              <a:t>onbeschubd</a:t>
            </a:r>
            <a:r>
              <a:rPr lang="nl-NL" dirty="0"/>
              <a:t>. </a:t>
            </a:r>
          </a:p>
          <a:p>
            <a:pPr>
              <a:spcBef>
                <a:spcPts val="1200"/>
              </a:spcBef>
            </a:pPr>
            <a:r>
              <a:rPr lang="nl-NL" b="1" dirty="0">
                <a:solidFill>
                  <a:schemeClr val="accent2"/>
                </a:solidFill>
              </a:rPr>
              <a:t>Maximale lengte: </a:t>
            </a:r>
            <a:r>
              <a:rPr lang="nl-NL" dirty="0"/>
              <a:t>circa 120 centimeter.</a:t>
            </a:r>
          </a:p>
          <a:p>
            <a:pPr>
              <a:spcBef>
                <a:spcPts val="1200"/>
              </a:spcBef>
            </a:pPr>
            <a:r>
              <a:rPr lang="nl-NL" b="1" dirty="0">
                <a:solidFill>
                  <a:schemeClr val="accent2"/>
                </a:solidFill>
              </a:rPr>
              <a:t>Voorkomen: </a:t>
            </a:r>
            <a:r>
              <a:rPr lang="nl-NL" dirty="0"/>
              <a:t>algemeen voorkomende soort, vaak dankzij uitzettingen.</a:t>
            </a:r>
          </a:p>
          <a:p>
            <a:pPr>
              <a:spcBef>
                <a:spcPts val="1200"/>
              </a:spcBef>
            </a:pPr>
            <a:r>
              <a:rPr lang="nl-NL" b="1" dirty="0">
                <a:solidFill>
                  <a:schemeClr val="accent2"/>
                </a:solidFill>
              </a:rPr>
              <a:t>Geschikte aassoorten: </a:t>
            </a:r>
            <a:r>
              <a:rPr lang="nl-NL" dirty="0"/>
              <a:t>blikmais, maden, wormen, brood, pellets. </a:t>
            </a:r>
          </a:p>
          <a:p>
            <a:pPr>
              <a:spcBef>
                <a:spcPts val="1200"/>
              </a:spcBef>
            </a:pPr>
            <a:r>
              <a:rPr lang="nl-NL" b="1" dirty="0">
                <a:solidFill>
                  <a:schemeClr val="accent2"/>
                </a:solidFill>
              </a:rPr>
              <a:t>Materiaal: </a:t>
            </a:r>
            <a:r>
              <a:rPr lang="nl-NL" dirty="0"/>
              <a:t>nylonlijn 20-30/00, sterke haak maat 6 of 8.</a:t>
            </a:r>
          </a:p>
        </p:txBody>
      </p:sp>
    </p:spTree>
    <p:extLst>
      <p:ext uri="{BB962C8B-B14F-4D97-AF65-F5344CB8AC3E}">
        <p14:creationId xmlns:p14="http://schemas.microsoft.com/office/powerpoint/2010/main" val="1568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tekst 12"/>
          <p:cNvSpPr>
            <a:spLocks noGrp="1"/>
          </p:cNvSpPr>
          <p:nvPr>
            <p:ph type="body" sz="quarter" idx="17"/>
          </p:nvPr>
        </p:nvSpPr>
        <p:spPr/>
        <p:txBody>
          <a:bodyPr/>
          <a:lstStyle/>
          <a:p>
            <a:r>
              <a:rPr lang="nl-NL" dirty="0"/>
              <a:t> </a:t>
            </a:r>
          </a:p>
        </p:txBody>
      </p:sp>
      <p:sp>
        <p:nvSpPr>
          <p:cNvPr id="12" name="Titel 11"/>
          <p:cNvSpPr>
            <a:spLocks noGrp="1"/>
          </p:cNvSpPr>
          <p:nvPr>
            <p:ph type="title"/>
          </p:nvPr>
        </p:nvSpPr>
        <p:spPr/>
        <p:txBody>
          <a:bodyPr/>
          <a:lstStyle/>
          <a:p>
            <a:r>
              <a:rPr lang="nl-NL" dirty="0"/>
              <a:t>Zeelt</a:t>
            </a:r>
          </a:p>
        </p:txBody>
      </p:sp>
      <p:sp>
        <p:nvSpPr>
          <p:cNvPr id="14" name="Tijdelijke aanduiding voor dianummer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FBA41-AFD5-4B00-AC98-55F0A9A32C4E}" type="slidenum">
              <a:rPr kumimoji="0" lang="nl-NL" sz="12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1" i="0" u="none" strike="noStrike" kern="1200" cap="none" spc="0" normalizeH="0" baseline="0" noProof="0">
              <a:ln>
                <a:noFill/>
              </a:ln>
              <a:solidFill>
                <a:prstClr val="white"/>
              </a:solidFill>
              <a:effectLst/>
              <a:uLnTx/>
              <a:uFillTx/>
              <a:latin typeface="Segoe UI"/>
              <a:ea typeface="+mn-ea"/>
              <a:cs typeface="+mn-cs"/>
            </a:endParaRPr>
          </a:p>
        </p:txBody>
      </p:sp>
      <p:pic>
        <p:nvPicPr>
          <p:cNvPr id="4" name="Tijdelijke aanduiding voor afbeelding 3" descr="Afbeelding met buiten, dier, gras, staand&#10;&#10;Automatisch gegenereerde beschrijving">
            <a:extLst>
              <a:ext uri="{FF2B5EF4-FFF2-40B4-BE49-F238E27FC236}">
                <a16:creationId xmlns:a16="http://schemas.microsoft.com/office/drawing/2014/main" id="{16C1B05B-329E-4F5C-9811-8A228CF08725}"/>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0" y="0"/>
            <a:ext cx="12192001" cy="6858001"/>
          </a:xfrm>
        </p:spPr>
      </p:pic>
    </p:spTree>
    <p:extLst>
      <p:ext uri="{BB962C8B-B14F-4D97-AF65-F5344CB8AC3E}">
        <p14:creationId xmlns:p14="http://schemas.microsoft.com/office/powerpoint/2010/main" val="248890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p:txBody>
          <a:bodyPr/>
          <a:lstStyle/>
          <a:p>
            <a:r>
              <a:rPr lang="nl-NL" dirty="0"/>
              <a:t>Zeelt</a:t>
            </a:r>
          </a:p>
        </p:txBody>
      </p:sp>
      <p:sp>
        <p:nvSpPr>
          <p:cNvPr id="85" name="Tijdelijke aanduiding voor dianummer 84"/>
          <p:cNvSpPr>
            <a:spLocks noGrp="1"/>
          </p:cNvSpPr>
          <p:nvPr>
            <p:ph type="sldNum" sz="quarter" idx="12"/>
          </p:nvPr>
        </p:nvSpPr>
        <p:spPr/>
        <p:txBody>
          <a:bodyPr/>
          <a:lstStyle/>
          <a:p>
            <a:fld id="{2D5FBA41-AFD5-4B00-AC98-55F0A9A32C4E}" type="slidenum">
              <a:rPr lang="nl-NL" smtClean="0"/>
              <a:pPr/>
              <a:t>9</a:t>
            </a:fld>
            <a:endParaRPr lang="nl-NL"/>
          </a:p>
        </p:txBody>
      </p:sp>
      <p:sp>
        <p:nvSpPr>
          <p:cNvPr id="6" name="Tijdelijke aanduiding voor tekst 5"/>
          <p:cNvSpPr>
            <a:spLocks noGrp="1"/>
          </p:cNvSpPr>
          <p:nvPr>
            <p:ph type="body" sz="quarter" idx="14"/>
          </p:nvPr>
        </p:nvSpPr>
        <p:spPr>
          <a:xfrm>
            <a:off x="525163" y="1447800"/>
            <a:ext cx="9502570" cy="4064400"/>
          </a:xfrm>
        </p:spPr>
        <p:txBody>
          <a:bodyPr/>
          <a:lstStyle/>
          <a:p>
            <a:pPr>
              <a:spcBef>
                <a:spcPts val="0"/>
              </a:spcBef>
            </a:pPr>
            <a:r>
              <a:rPr lang="nl-NL" b="1" dirty="0">
                <a:solidFill>
                  <a:schemeClr val="accent2"/>
                </a:solidFill>
              </a:rPr>
              <a:t>Herkenning: </a:t>
            </a:r>
            <a:r>
              <a:rPr lang="nl-NL" dirty="0"/>
              <a:t>bruine tot bijna zwarte kleur met groene glans, bolronde vinnen en oranje ogen. Zeer kleine schubben en een zacht aanvoelende huid. </a:t>
            </a:r>
          </a:p>
          <a:p>
            <a:pPr>
              <a:spcBef>
                <a:spcPts val="1200"/>
              </a:spcBef>
            </a:pPr>
            <a:r>
              <a:rPr lang="nl-NL" b="1" dirty="0">
                <a:solidFill>
                  <a:schemeClr val="accent2"/>
                </a:solidFill>
              </a:rPr>
              <a:t>Maximale lengte: </a:t>
            </a:r>
            <a:r>
              <a:rPr lang="nl-NL" dirty="0"/>
              <a:t>circa 65 centimeter.</a:t>
            </a:r>
          </a:p>
          <a:p>
            <a:pPr>
              <a:spcBef>
                <a:spcPts val="1200"/>
              </a:spcBef>
            </a:pPr>
            <a:r>
              <a:rPr lang="nl-NL" b="1" dirty="0">
                <a:solidFill>
                  <a:schemeClr val="accent2"/>
                </a:solidFill>
              </a:rPr>
              <a:t>Voorkomen: </a:t>
            </a:r>
            <a:r>
              <a:rPr lang="nl-NL" dirty="0"/>
              <a:t>vooral in plantenrijke wateren.</a:t>
            </a:r>
          </a:p>
          <a:p>
            <a:pPr>
              <a:spcBef>
                <a:spcPts val="1200"/>
              </a:spcBef>
            </a:pPr>
            <a:r>
              <a:rPr lang="nl-NL" b="1" dirty="0">
                <a:solidFill>
                  <a:schemeClr val="accent2"/>
                </a:solidFill>
              </a:rPr>
              <a:t>Geschikte aassoorten: </a:t>
            </a:r>
            <a:r>
              <a:rPr lang="nl-NL" dirty="0"/>
              <a:t>blikmais, maden, wormen, brood, pellets. </a:t>
            </a:r>
          </a:p>
          <a:p>
            <a:pPr>
              <a:spcBef>
                <a:spcPts val="1200"/>
              </a:spcBef>
            </a:pPr>
            <a:r>
              <a:rPr lang="nl-NL" b="1" dirty="0">
                <a:solidFill>
                  <a:schemeClr val="accent2"/>
                </a:solidFill>
              </a:rPr>
              <a:t>Materiaal: </a:t>
            </a:r>
            <a:r>
              <a:rPr lang="nl-NL" dirty="0"/>
              <a:t>nylon lijn van 20-25/00, sterk haakje maat 8 of 10.</a:t>
            </a:r>
          </a:p>
        </p:txBody>
      </p:sp>
      <p:pic>
        <p:nvPicPr>
          <p:cNvPr id="10" name="Afbeelding 9" descr="Afbeelding met vissen, dier, binnen, zitten&#10;&#10;Automatisch gegenereerde beschrijving">
            <a:extLst>
              <a:ext uri="{FF2B5EF4-FFF2-40B4-BE49-F238E27FC236}">
                <a16:creationId xmlns:a16="http://schemas.microsoft.com/office/drawing/2014/main" id="{996088EC-F459-400C-8367-F0DF899C3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875456"/>
            <a:ext cx="5522602" cy="2969514"/>
          </a:xfrm>
          <a:prstGeom prst="rect">
            <a:avLst/>
          </a:prstGeom>
        </p:spPr>
      </p:pic>
    </p:spTree>
    <p:extLst>
      <p:ext uri="{BB962C8B-B14F-4D97-AF65-F5344CB8AC3E}">
        <p14:creationId xmlns:p14="http://schemas.microsoft.com/office/powerpoint/2010/main" val="250672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1d6576c45e9aa411a64ddbec7d527d3d4e220"/>
</p:tagLst>
</file>

<file path=ppt/theme/theme1.xml><?xml version="1.0" encoding="utf-8"?>
<a:theme xmlns:a="http://schemas.openxmlformats.org/drawingml/2006/main" name="Sportvisserij Nederland">
  <a:themeElements>
    <a:clrScheme name="Aangepast 184">
      <a:dk1>
        <a:sysClr val="windowText" lastClr="000000"/>
      </a:dk1>
      <a:lt1>
        <a:sysClr val="window" lastClr="FFFFFF"/>
      </a:lt1>
      <a:dk2>
        <a:srgbClr val="007DC3"/>
      </a:dk2>
      <a:lt2>
        <a:srgbClr val="999999"/>
      </a:lt2>
      <a:accent1>
        <a:srgbClr val="00457C"/>
      </a:accent1>
      <a:accent2>
        <a:srgbClr val="007DC3"/>
      </a:accent2>
      <a:accent3>
        <a:srgbClr val="8BB0DD"/>
      </a:accent3>
      <a:accent4>
        <a:srgbClr val="B6CBE9"/>
      </a:accent4>
      <a:accent5>
        <a:srgbClr val="00457C"/>
      </a:accent5>
      <a:accent6>
        <a:srgbClr val="007DC3"/>
      </a:accent6>
      <a:hlink>
        <a:srgbClr val="0563C1"/>
      </a:hlink>
      <a:folHlink>
        <a:srgbClr val="954F72"/>
      </a:folHlink>
    </a:clrScheme>
    <a:fontScheme name="Aangepast 26">
      <a:majorFont>
        <a:latin typeface="Segoe UI"/>
        <a:ea typeface=""/>
        <a:cs typeface=""/>
      </a:majorFont>
      <a:minorFont>
        <a:latin typeface="Segoe U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7596</TotalTime>
  <Words>463</Words>
  <Application>Microsoft Office PowerPoint</Application>
  <PresentationFormat>Breedbeeld</PresentationFormat>
  <Paragraphs>125</Paragraphs>
  <Slides>39</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39</vt:i4>
      </vt:variant>
    </vt:vector>
  </HeadingPairs>
  <TitlesOfParts>
    <vt:vector size="45" baseType="lpstr">
      <vt:lpstr>Arial</vt:lpstr>
      <vt:lpstr>Calibri</vt:lpstr>
      <vt:lpstr>Segoe UI</vt:lpstr>
      <vt:lpstr>Segoe UI Light</vt:lpstr>
      <vt:lpstr>Wingdings</vt:lpstr>
      <vt:lpstr>Sportvisserij Nederland</vt:lpstr>
      <vt:lpstr>Workshop Leer vissen met de werphengel</vt:lpstr>
      <vt:lpstr>Leer vissen met de werphengel</vt:lpstr>
      <vt:lpstr>Wat kun je vangen?</vt:lpstr>
      <vt:lpstr>Brasem</vt:lpstr>
      <vt:lpstr>Brasem</vt:lpstr>
      <vt:lpstr>Karper</vt:lpstr>
      <vt:lpstr>Karper</vt:lpstr>
      <vt:lpstr>Zeelt</vt:lpstr>
      <vt:lpstr>Zeelt</vt:lpstr>
      <vt:lpstr>Waar ga je vissen?</vt:lpstr>
      <vt:lpstr>Overal in de buurt </vt:lpstr>
      <vt:lpstr>Midden in de stad</vt:lpstr>
      <vt:lpstr> Buiten de bebouwing</vt:lpstr>
      <vt:lpstr>(Lage) bruggen</vt:lpstr>
      <vt:lpstr>Duikers</vt:lpstr>
      <vt:lpstr>Overhangende struiken</vt:lpstr>
      <vt:lpstr>Rietkragen</vt:lpstr>
      <vt:lpstr>Minder geschikt</vt:lpstr>
      <vt:lpstr>De beste aassoorten</vt:lpstr>
      <vt:lpstr>Maden</vt:lpstr>
      <vt:lpstr>Wormen</vt:lpstr>
      <vt:lpstr>Brood</vt:lpstr>
      <vt:lpstr>Blikmais</vt:lpstr>
      <vt:lpstr>Zachte pellets</vt:lpstr>
      <vt:lpstr>Vissen en vangen</vt:lpstr>
      <vt:lpstr>Licht bepakt</vt:lpstr>
      <vt:lpstr>Observeren</vt:lpstr>
      <vt:lpstr>Voerplekjes maken</vt:lpstr>
      <vt:lpstr>Enkele handjes per plek</vt:lpstr>
      <vt:lpstr>Slip testen</vt:lpstr>
      <vt:lpstr>Haakaas</vt:lpstr>
      <vt:lpstr>Inwerpen</vt:lpstr>
      <vt:lpstr>Geduldig wachten</vt:lpstr>
      <vt:lpstr>Goed opletten</vt:lpstr>
      <vt:lpstr>Beet!</vt:lpstr>
      <vt:lpstr>Rustig moe drillen</vt:lpstr>
      <vt:lpstr>Voorzichtig onthaken</vt:lpstr>
      <vt:lpstr>Foto en terugzetten</vt:lpstr>
      <vt:lpstr>Einde</vt:lpstr>
    </vt:vector>
  </TitlesOfParts>
  <Company>PPT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Sportvisserij Nederland</dc:title>
  <dc:creator>Kelsey Luhrman</dc:creator>
  <cp:lastModifiedBy>Gerwin Gerlach</cp:lastModifiedBy>
  <cp:revision>112</cp:revision>
  <dcterms:created xsi:type="dcterms:W3CDTF">2016-10-07T07:21:25Z</dcterms:created>
  <dcterms:modified xsi:type="dcterms:W3CDTF">2020-06-16T13:29:54Z</dcterms:modified>
</cp:coreProperties>
</file>