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1" r:id="rId2"/>
    <p:sldId id="273" r:id="rId3"/>
    <p:sldId id="297" r:id="rId4"/>
    <p:sldId id="322" r:id="rId5"/>
    <p:sldId id="323" r:id="rId6"/>
    <p:sldId id="285" r:id="rId7"/>
    <p:sldId id="302" r:id="rId8"/>
    <p:sldId id="324" r:id="rId9"/>
    <p:sldId id="325" r:id="rId10"/>
    <p:sldId id="276" r:id="rId11"/>
    <p:sldId id="278" r:id="rId12"/>
    <p:sldId id="327" r:id="rId13"/>
    <p:sldId id="296" r:id="rId14"/>
    <p:sldId id="291" r:id="rId15"/>
    <p:sldId id="283" r:id="rId16"/>
    <p:sldId id="281" r:id="rId17"/>
    <p:sldId id="284" r:id="rId18"/>
    <p:sldId id="315" r:id="rId19"/>
    <p:sldId id="316" r:id="rId20"/>
    <p:sldId id="319" r:id="rId21"/>
    <p:sldId id="318" r:id="rId22"/>
    <p:sldId id="317" r:id="rId23"/>
    <p:sldId id="320" r:id="rId24"/>
    <p:sldId id="309" r:id="rId25"/>
    <p:sldId id="288" r:id="rId26"/>
    <p:sldId id="294" r:id="rId27"/>
    <p:sldId id="287" r:id="rId28"/>
    <p:sldId id="282" r:id="rId29"/>
    <p:sldId id="286" r:id="rId30"/>
    <p:sldId id="304" r:id="rId31"/>
    <p:sldId id="310" r:id="rId32"/>
    <p:sldId id="295" r:id="rId33"/>
    <p:sldId id="336" r:id="rId34"/>
    <p:sldId id="305" r:id="rId35"/>
    <p:sldId id="337" r:id="rId36"/>
    <p:sldId id="326" r:id="rId37"/>
  </p:sldIdLst>
  <p:sldSz cx="12192000" cy="6858000"/>
  <p:notesSz cx="6858000" cy="9144000"/>
  <p:custDataLst>
    <p:tags r:id="rId4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49EBDE9-C893-4632-85C3-E3D19FA7C45F}">
          <p14:sldIdLst>
            <p14:sldId id="261"/>
            <p14:sldId id="273"/>
            <p14:sldId id="297"/>
            <p14:sldId id="322"/>
            <p14:sldId id="323"/>
            <p14:sldId id="285"/>
            <p14:sldId id="302"/>
            <p14:sldId id="324"/>
            <p14:sldId id="325"/>
            <p14:sldId id="276"/>
            <p14:sldId id="278"/>
            <p14:sldId id="327"/>
            <p14:sldId id="296"/>
            <p14:sldId id="291"/>
            <p14:sldId id="283"/>
            <p14:sldId id="281"/>
            <p14:sldId id="284"/>
            <p14:sldId id="315"/>
            <p14:sldId id="316"/>
            <p14:sldId id="319"/>
            <p14:sldId id="318"/>
            <p14:sldId id="317"/>
            <p14:sldId id="320"/>
            <p14:sldId id="309"/>
            <p14:sldId id="288"/>
            <p14:sldId id="294"/>
            <p14:sldId id="287"/>
            <p14:sldId id="282"/>
            <p14:sldId id="286"/>
            <p14:sldId id="304"/>
            <p14:sldId id="310"/>
            <p14:sldId id="295"/>
            <p14:sldId id="336"/>
            <p14:sldId id="305"/>
            <p14:sldId id="337"/>
            <p14:sldId id="3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5ED7E-4D5D-8884-12ED-31384CD34BDC}" v="21" dt="2020-06-12T07:50:00.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8" autoAdjust="0"/>
    <p:restoredTop sz="96028" autoAdjust="0"/>
  </p:normalViewPr>
  <p:slideViewPr>
    <p:cSldViewPr snapToGrid="0">
      <p:cViewPr varScale="1">
        <p:scale>
          <a:sx n="65" d="100"/>
          <a:sy n="65" d="100"/>
        </p:scale>
        <p:origin x="780" y="84"/>
      </p:cViewPr>
      <p:guideLst>
        <p:guide orient="horz" pos="2160"/>
        <p:guide pos="3840"/>
      </p:guideLst>
    </p:cSldViewPr>
  </p:slideViewPr>
  <p:outlineViewPr>
    <p:cViewPr>
      <p:scale>
        <a:sx n="33" d="100"/>
        <a:sy n="33" d="100"/>
      </p:scale>
      <p:origin x="0" y="42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win Gerlach" userId="S::gerlach@sportvisserijnederland.nl::89171703-6442-4c00-a097-6b583f919a89" providerId="AD" clId="Web-{48E5ED7E-4D5D-8884-12ED-31384CD34BDC}"/>
    <pc:docChg chg="modSld">
      <pc:chgData name="Gerwin Gerlach" userId="S::gerlach@sportvisserijnederland.nl::89171703-6442-4c00-a097-6b583f919a89" providerId="AD" clId="Web-{48E5ED7E-4D5D-8884-12ED-31384CD34BDC}" dt="2020-06-12T07:50:00.286" v="19" actId="20577"/>
      <pc:docMkLst>
        <pc:docMk/>
      </pc:docMkLst>
      <pc:sldChg chg="modSp">
        <pc:chgData name="Gerwin Gerlach" userId="S::gerlach@sportvisserijnederland.nl::89171703-6442-4c00-a097-6b583f919a89" providerId="AD" clId="Web-{48E5ED7E-4D5D-8884-12ED-31384CD34BDC}" dt="2020-06-12T07:49:13.340" v="7" actId="20577"/>
        <pc:sldMkLst>
          <pc:docMk/>
          <pc:sldMk cId="2972654197" sldId="261"/>
        </pc:sldMkLst>
        <pc:spChg chg="mod">
          <ac:chgData name="Gerwin Gerlach" userId="S::gerlach@sportvisserijnederland.nl::89171703-6442-4c00-a097-6b583f919a89" providerId="AD" clId="Web-{48E5ED7E-4D5D-8884-12ED-31384CD34BDC}" dt="2020-06-12T07:49:13.340" v="7" actId="20577"/>
          <ac:spMkLst>
            <pc:docMk/>
            <pc:sldMk cId="2972654197" sldId="261"/>
            <ac:spMk id="25" creationId="{00000000-0000-0000-0000-000000000000}"/>
          </ac:spMkLst>
        </pc:spChg>
      </pc:sldChg>
      <pc:sldChg chg="modSp">
        <pc:chgData name="Gerwin Gerlach" userId="S::gerlach@sportvisserijnederland.nl::89171703-6442-4c00-a097-6b583f919a89" providerId="AD" clId="Web-{48E5ED7E-4D5D-8884-12ED-31384CD34BDC}" dt="2020-06-12T07:50:00.286" v="19" actId="20577"/>
        <pc:sldMkLst>
          <pc:docMk/>
          <pc:sldMk cId="4061510042" sldId="273"/>
        </pc:sldMkLst>
        <pc:spChg chg="mod">
          <ac:chgData name="Gerwin Gerlach" userId="S::gerlach@sportvisserijnederland.nl::89171703-6442-4c00-a097-6b583f919a89" providerId="AD" clId="Web-{48E5ED7E-4D5D-8884-12ED-31384CD34BDC}" dt="2020-06-12T07:50:00.286" v="19" actId="20577"/>
          <ac:spMkLst>
            <pc:docMk/>
            <pc:sldMk cId="4061510042" sldId="273"/>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29B8-FEE1-4B62-97DE-55FB7DABA86D}" type="datetimeFigureOut">
              <a:rPr lang="nl-NL" smtClean="0"/>
              <a:t>22-6-2020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D91C-F5D7-4111-9202-F017DAFF7C96}" type="slidenum">
              <a:rPr lang="nl-NL" smtClean="0"/>
              <a:t>‹nr.›</a:t>
            </a:fld>
            <a:endParaRPr lang="nl-NL"/>
          </a:p>
        </p:txBody>
      </p:sp>
    </p:spTree>
    <p:extLst>
      <p:ext uri="{BB962C8B-B14F-4D97-AF65-F5344CB8AC3E}">
        <p14:creationId xmlns:p14="http://schemas.microsoft.com/office/powerpoint/2010/main" val="198381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1529-E417-43A8-A3A5-5ED9BC751BBC}" type="datetimeFigureOut">
              <a:rPr lang="nl-NL" smtClean="0"/>
              <a:t>22-6-2020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3877-A3D7-48CC-A131-AD9FC6DFA9C8}" type="slidenum">
              <a:rPr lang="nl-NL" smtClean="0"/>
              <a:t>‹nr.›</a:t>
            </a:fld>
            <a:endParaRPr lang="nl-NL"/>
          </a:p>
        </p:txBody>
      </p:sp>
    </p:spTree>
    <p:extLst>
      <p:ext uri="{BB962C8B-B14F-4D97-AF65-F5344CB8AC3E}">
        <p14:creationId xmlns:p14="http://schemas.microsoft.com/office/powerpoint/2010/main" val="140807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a:t>
            </a:fld>
            <a:endParaRPr lang="nl-NL"/>
          </a:p>
        </p:txBody>
      </p:sp>
    </p:spTree>
    <p:extLst>
      <p:ext uri="{BB962C8B-B14F-4D97-AF65-F5344CB8AC3E}">
        <p14:creationId xmlns:p14="http://schemas.microsoft.com/office/powerpoint/2010/main" val="304705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AE3877-A3D7-48CC-A131-AD9FC6DFA9C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58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36</a:t>
            </a:fld>
            <a:endParaRPr lang="nl-NL"/>
          </a:p>
        </p:txBody>
      </p:sp>
    </p:spTree>
    <p:extLst>
      <p:ext uri="{BB962C8B-B14F-4D97-AF65-F5344CB8AC3E}">
        <p14:creationId xmlns:p14="http://schemas.microsoft.com/office/powerpoint/2010/main" val="218510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16000" anchor="ctr">
            <a:noAutofit/>
          </a:bodyPr>
          <a:lstStyle>
            <a:lvl1pPr algn="ctr">
              <a:lnSpc>
                <a:spcPct val="250000"/>
              </a:lnSpc>
              <a:defRPr baseline="0"/>
            </a:lvl1pPr>
          </a:lstStyle>
          <a:p>
            <a:r>
              <a:rPr lang="nl-NL" dirty="0"/>
              <a:t>Klik hier op het icoon</a:t>
            </a:r>
          </a:p>
          <a:p>
            <a:r>
              <a:rPr lang="nl-NL" dirty="0"/>
              <a:t>een afbeelding in te voegen</a:t>
            </a:r>
          </a:p>
        </p:txBody>
      </p:sp>
      <p:sp>
        <p:nvSpPr>
          <p:cNvPr id="60" name="Tijdelijke aanduiding voor tekst 7"/>
          <p:cNvSpPr>
            <a:spLocks noGrp="1"/>
          </p:cNvSpPr>
          <p:nvPr>
            <p:ph type="body" sz="quarter" idx="17" hasCustomPrompt="1"/>
          </p:nvPr>
        </p:nvSpPr>
        <p:spPr>
          <a:xfrm>
            <a:off x="-18267524" y="-3789652"/>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8638949" y="543695"/>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531340" y="531341"/>
            <a:ext cx="7622060" cy="496565"/>
          </a:xfrm>
        </p:spPr>
        <p:txBody>
          <a:bodyPr/>
          <a:lstStyle>
            <a:lvl1pPr>
              <a:defRPr/>
            </a:lvl1pPr>
          </a:lstStyle>
          <a:p>
            <a:r>
              <a:rPr lang="nl-NL" dirty="0"/>
              <a:t>Titel </a:t>
            </a:r>
          </a:p>
        </p:txBody>
      </p:sp>
      <p:sp>
        <p:nvSpPr>
          <p:cNvPr id="62"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bg2"/>
                </a:solidFill>
              </a:defRPr>
            </a:lvl1pPr>
          </a:lstStyle>
          <a:p>
            <a:pPr lvl="0"/>
            <a:r>
              <a:rPr lang="nl-NL" dirty="0"/>
              <a:t>Naam | Datum</a:t>
            </a:r>
          </a:p>
        </p:txBody>
      </p:sp>
      <p:sp>
        <p:nvSpPr>
          <p:cNvPr id="78" name="Rechthoek 77"/>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TITEL SLIDE</a:t>
            </a:r>
          </a:p>
        </p:txBody>
      </p:sp>
      <p:grpSp>
        <p:nvGrpSpPr>
          <p:cNvPr id="118" name="Groep 117"/>
          <p:cNvGrpSpPr/>
          <p:nvPr userDrawn="1"/>
        </p:nvGrpSpPr>
        <p:grpSpPr>
          <a:xfrm>
            <a:off x="12446162" y="-5444"/>
            <a:ext cx="2704546" cy="6868888"/>
            <a:chOff x="12446162" y="-5444"/>
            <a:chExt cx="2704546" cy="6868888"/>
          </a:xfrm>
        </p:grpSpPr>
        <p:grpSp>
          <p:nvGrpSpPr>
            <p:cNvPr id="80" name="Instructie afbeelding B"/>
            <p:cNvGrpSpPr/>
            <p:nvPr userDrawn="1"/>
          </p:nvGrpSpPr>
          <p:grpSpPr>
            <a:xfrm>
              <a:off x="12446162" y="-5444"/>
              <a:ext cx="2704546" cy="6868888"/>
              <a:chOff x="12470972" y="-5444"/>
              <a:chExt cx="2704546" cy="6868888"/>
            </a:xfrm>
          </p:grpSpPr>
          <p:sp>
            <p:nvSpPr>
              <p:cNvPr id="9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9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9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0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0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10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10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105"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0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10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0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109" name="Groep 127"/>
              <p:cNvGrpSpPr/>
              <p:nvPr/>
            </p:nvGrpSpPr>
            <p:grpSpPr>
              <a:xfrm>
                <a:off x="12483705" y="3495180"/>
                <a:ext cx="1114138" cy="297656"/>
                <a:chOff x="13560784" y="3471416"/>
                <a:chExt cx="1114138" cy="297656"/>
              </a:xfrm>
            </p:grpSpPr>
            <p:sp>
              <p:nvSpPr>
                <p:cNvPr id="11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11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11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pic>
          <p:nvPicPr>
            <p:cNvPr id="114" name="Afbeelding 1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57035" y="5214304"/>
              <a:ext cx="2371725" cy="1343025"/>
            </a:xfrm>
            <a:prstGeom prst="rect">
              <a:avLst/>
            </a:prstGeom>
          </p:spPr>
        </p:pic>
        <p:grpSp>
          <p:nvGrpSpPr>
            <p:cNvPr id="82" name="Groep 74"/>
            <p:cNvGrpSpPr/>
            <p:nvPr userDrawn="1"/>
          </p:nvGrpSpPr>
          <p:grpSpPr>
            <a:xfrm>
              <a:off x="13386896" y="6137670"/>
              <a:ext cx="1750842" cy="564707"/>
              <a:chOff x="13098875" y="6031678"/>
              <a:chExt cx="1969277" cy="635161"/>
            </a:xfrm>
          </p:grpSpPr>
          <p:sp>
            <p:nvSpPr>
              <p:cNvPr id="8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4" name="Groep 76"/>
              <p:cNvGrpSpPr/>
              <p:nvPr/>
            </p:nvGrpSpPr>
            <p:grpSpPr>
              <a:xfrm>
                <a:off x="13098875" y="6031679"/>
                <a:ext cx="1969277" cy="542924"/>
                <a:chOff x="13164976" y="6054428"/>
                <a:chExt cx="1969277" cy="542924"/>
              </a:xfrm>
            </p:grpSpPr>
            <p:sp>
              <p:nvSpPr>
                <p:cNvPr id="8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8" name="Groep 80"/>
                <p:cNvGrpSpPr/>
                <p:nvPr/>
              </p:nvGrpSpPr>
              <p:grpSpPr>
                <a:xfrm>
                  <a:off x="13214777" y="6112607"/>
                  <a:ext cx="145227" cy="129517"/>
                  <a:chOff x="12287399" y="5999447"/>
                  <a:chExt cx="194830" cy="173755"/>
                </a:xfrm>
              </p:grpSpPr>
              <p:sp>
                <p:nvSpPr>
                  <p:cNvPr id="9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8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9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8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8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576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3.7037E-7 L 1.49597 0.53634 " pathEditMode="relative" rAng="0" ptsTypes="AA">
                                      <p:cBhvr>
                                        <p:cTn id="6" dur="2500" fill="hold"/>
                                        <p:tgtEl>
                                          <p:spTgt spid="60"/>
                                        </p:tgtEl>
                                        <p:attrNameLst>
                                          <p:attrName>ppt_x</p:attrName>
                                          <p:attrName>ppt_y</p:attrName>
                                        </p:attrNameLst>
                                      </p:cBhvr>
                                      <p:rCtr x="74792" y="26829"/>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Effect transition="in" filter="fade">
                                      <p:cBhvr>
                                        <p:cTn id="13" dur="750"/>
                                        <p:tgtEl>
                                          <p:spTgt spid="62">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61">
                                            <p:bg/>
                                          </p:spTgt>
                                        </p:tgtEl>
                                        <p:attrNameLst>
                                          <p:attrName>style.visibility</p:attrName>
                                        </p:attrNameLst>
                                      </p:cBhvr>
                                      <p:to>
                                        <p:strVal val="visible"/>
                                      </p:to>
                                    </p:set>
                                    <p:animEffect transition="in" filter="fade">
                                      <p:cBhvr>
                                        <p:cTn id="17" dur="750"/>
                                        <p:tgtEl>
                                          <p:spTgt spid="61">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xEl>
                                              <p:pRg st="0" end="0"/>
                                            </p:txEl>
                                          </p:spTgt>
                                        </p:tgtEl>
                                        <p:attrNameLst>
                                          <p:attrName>style.visibility</p:attrName>
                                        </p:attrNameLst>
                                      </p:cBhvr>
                                      <p:to>
                                        <p:strVal val="visible"/>
                                      </p:to>
                                    </p:set>
                                    <p:animEffect transition="in" filter="fade">
                                      <p:cBhvr>
                                        <p:cTn id="20" dur="75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3.7037E-7 L 1.49597 0.53634 " pathEditMode="relative" rAng="0" ptsTypes="AA">
                      <p:cBhvr>
                        <p:cTn dur="2500" fill="hold"/>
                        <p:tgtEl>
                          <p:spTgt spid="60"/>
                        </p:tgtEl>
                        <p:attrNameLst>
                          <p:attrName>ppt_x</p:attrName>
                          <p:attrName>ppt_y</p:attrName>
                        </p:attrNameLst>
                      </p:cBhvr>
                      <p:rCtr x="74792" y="26829"/>
                    </p:animMotion>
                  </p:childTnLst>
                </p:cTn>
              </p:par>
            </p:tnLst>
          </p:tmpl>
        </p:tmplLst>
      </p:bldP>
      <p:bldP spid="61" grpId="0" uiExpand="1"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P spid="62" grpId="0" build="p">
        <p:tmplLst>
          <p:tmpl lvl="1">
            <p:tnLst>
              <p:par>
                <p:cTn presetID="10"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75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1" name="Tijdelijke aanduiding voor media 10"/>
          <p:cNvSpPr>
            <a:spLocks noGrp="1"/>
          </p:cNvSpPr>
          <p:nvPr>
            <p:ph type="media" sz="quarter" idx="17" hasCustomPrompt="1"/>
          </p:nvPr>
        </p:nvSpPr>
        <p:spPr>
          <a:xfrm>
            <a:off x="0" y="0"/>
            <a:ext cx="12192000" cy="6858001"/>
          </a:xfrm>
          <a:prstGeom prst="rect">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13" name="Tijdelijke aanduiding voor tekst 7"/>
          <p:cNvSpPr>
            <a:spLocks noGrp="1"/>
          </p:cNvSpPr>
          <p:nvPr>
            <p:ph type="body" sz="quarter" idx="18"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4906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0% Video">
    <p:spTree>
      <p:nvGrpSpPr>
        <p:cNvPr id="1" name=""/>
        <p:cNvGrpSpPr/>
        <p:nvPr/>
      </p:nvGrpSpPr>
      <p:grpSpPr>
        <a:xfrm>
          <a:off x="0" y="0"/>
          <a:ext cx="0" cy="0"/>
          <a:chOff x="0" y="0"/>
          <a:chExt cx="0" cy="0"/>
        </a:xfrm>
      </p:grpSpPr>
      <p:pic>
        <p:nvPicPr>
          <p:cNvPr id="72" name="Afbeelding 7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1406"/>
            <a:ext cx="778970" cy="6869407"/>
          </a:xfrm>
          <a:prstGeom prst="rect">
            <a:avLst/>
          </a:prstGeom>
        </p:spPr>
      </p:pic>
      <p:pic>
        <p:nvPicPr>
          <p:cNvPr id="3" name="Afbeelding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4072" y="-11405"/>
            <a:ext cx="11417928" cy="6869406"/>
          </a:xfrm>
          <a:prstGeom prst="rect">
            <a:avLst/>
          </a:prstGeom>
        </p:spPr>
      </p:pic>
      <p:sp>
        <p:nvSpPr>
          <p:cNvPr id="6" name="Tijdelijke aanduiding voor dianummer 5"/>
          <p:cNvSpPr>
            <a:spLocks noGrp="1"/>
          </p:cNvSpPr>
          <p:nvPr>
            <p:ph type="sldNum" sz="quarter" idx="12"/>
          </p:nvPr>
        </p:nvSpPr>
        <p:spPr/>
        <p:txBody>
          <a:bodyPr/>
          <a:lstStyle>
            <a:lvl1pPr>
              <a:defRPr>
                <a:solidFill>
                  <a:schemeClr val="accent1"/>
                </a:solidFill>
              </a:defRPr>
            </a:lvl1pPr>
          </a:lstStyle>
          <a:p>
            <a:fld id="{2D5FBA41-AFD5-4B00-AC98-55F0A9A32C4E}" type="slidenum">
              <a:rPr lang="nl-NL" smtClean="0"/>
              <a:pPr/>
              <a:t>‹nr.›</a:t>
            </a:fld>
            <a:endParaRPr lang="nl-NL" dirty="0"/>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1" name="Tijdelijke aanduiding voor media 10"/>
          <p:cNvSpPr>
            <a:spLocks noGrp="1"/>
          </p:cNvSpPr>
          <p:nvPr>
            <p:ph type="media" sz="quarter" idx="17" hasCustomPrompt="1"/>
          </p:nvPr>
        </p:nvSpPr>
        <p:spPr>
          <a:xfrm>
            <a:off x="2439180" y="820164"/>
            <a:ext cx="8897726" cy="5110736"/>
          </a:xfrm>
          <a:prstGeom prst="roundRect">
            <a:avLst>
              <a:gd name="adj" fmla="val 1583"/>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grpSp>
        <p:nvGrpSpPr>
          <p:cNvPr id="73" name="Logo"/>
          <p:cNvGrpSpPr/>
          <p:nvPr userDrawn="1"/>
        </p:nvGrpSpPr>
        <p:grpSpPr>
          <a:xfrm>
            <a:off x="523936" y="5777033"/>
            <a:ext cx="1161968" cy="712167"/>
            <a:chOff x="3341688" y="2430896"/>
            <a:chExt cx="5555177" cy="3404754"/>
          </a:xfrm>
        </p:grpSpPr>
        <p:sp>
          <p:nvSpPr>
            <p:cNvPr id="74"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6"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8"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9"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6"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7"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8"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9"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0"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1"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2"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3"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4"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5"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6"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7"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8"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40729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 Tekst + 5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grafiek 6"/>
          <p:cNvSpPr>
            <a:spLocks noGrp="1"/>
          </p:cNvSpPr>
          <p:nvPr>
            <p:ph type="chart" sz="quarter" idx="16" hasCustomPrompt="1"/>
          </p:nvPr>
        </p:nvSpPr>
        <p:spPr>
          <a:xfrm>
            <a:off x="6512892" y="1804890"/>
            <a:ext cx="5126658" cy="3707188"/>
          </a:xfrm>
          <a:solidFill>
            <a:schemeClr val="bg1">
              <a:lumMod val="95000"/>
            </a:schemeClr>
          </a:solidFill>
          <a:ln>
            <a:noFill/>
          </a:ln>
        </p:spPr>
        <p:txBody>
          <a:bodyPr bIns="324000" anchor="ctr"/>
          <a:lstStyle>
            <a:lvl1pPr algn="ctr">
              <a:lnSpc>
                <a:spcPct val="300000"/>
              </a:lnSpc>
              <a:defRPr/>
            </a:lvl1pPr>
          </a:lstStyle>
          <a:p>
            <a:r>
              <a:rPr lang="nl-NL" dirty="0"/>
              <a:t>Klik hier op het icoon</a:t>
            </a:r>
            <a:br>
              <a:rPr lang="nl-NL" dirty="0"/>
            </a:br>
            <a:r>
              <a:rPr lang="nl-NL" dirty="0"/>
              <a:t>een grafiek in te voegen</a:t>
            </a:r>
          </a:p>
        </p:txBody>
      </p:sp>
      <p:sp>
        <p:nvSpPr>
          <p:cNvPr id="32" name="Rechthoek 3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+ 50%</a:t>
            </a:r>
            <a:r>
              <a:rPr lang="nl-NL" sz="2000" b="1" baseline="0" dirty="0">
                <a:solidFill>
                  <a:schemeClr val="accent1"/>
                </a:solidFill>
              </a:rPr>
              <a:t> GRAFIEK</a:t>
            </a:r>
            <a:endParaRPr lang="nl-NL" sz="2000" b="1" dirty="0">
              <a:solidFill>
                <a:schemeClr val="accent1"/>
              </a:solidFill>
            </a:endParaRPr>
          </a:p>
        </p:txBody>
      </p:sp>
      <p:grpSp>
        <p:nvGrpSpPr>
          <p:cNvPr id="33" name="Instructie Tekst"/>
          <p:cNvGrpSpPr/>
          <p:nvPr userDrawn="1"/>
        </p:nvGrpSpPr>
        <p:grpSpPr>
          <a:xfrm>
            <a:off x="-2916113" y="0"/>
            <a:ext cx="2688057" cy="3772106"/>
            <a:chOff x="-2959433" y="-5444"/>
            <a:chExt cx="2688057" cy="3772106"/>
          </a:xfrm>
        </p:grpSpPr>
        <p:sp>
          <p:nvSpPr>
            <p:cNvPr id="34" name="Rechthoek 3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3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36" name="Ovaal 3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37" name="Ovaal 3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38" name="Ovaal 3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39" name="Ovaal 3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4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43" name="Rechte verbindingslijn 4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44" name="Rechte verbindingslijn 4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45" name="Rechte verbindingslijn 4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46" name="Groep 45"/>
            <p:cNvGrpSpPr/>
            <p:nvPr userDrawn="1"/>
          </p:nvGrpSpPr>
          <p:grpSpPr>
            <a:xfrm>
              <a:off x="-1948476" y="816741"/>
              <a:ext cx="409108" cy="427699"/>
              <a:chOff x="-1085063" y="758027"/>
              <a:chExt cx="633799" cy="622540"/>
            </a:xfrm>
          </p:grpSpPr>
          <p:sp>
            <p:nvSpPr>
              <p:cNvPr id="94" name="Afgeronde rechthoek 9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95" name="Groep 94"/>
              <p:cNvGrpSpPr/>
              <p:nvPr userDrawn="1"/>
            </p:nvGrpSpPr>
            <p:grpSpPr>
              <a:xfrm>
                <a:off x="-977746" y="864082"/>
                <a:ext cx="419166" cy="410430"/>
                <a:chOff x="6366933" y="309013"/>
                <a:chExt cx="1901295" cy="1861668"/>
              </a:xfrm>
              <a:solidFill>
                <a:srgbClr val="000000"/>
              </a:solidFill>
            </p:grpSpPr>
            <p:sp>
              <p:nvSpPr>
                <p:cNvPr id="96" name="Rechthoek 9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7" name="Rechthoek 9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2" name="Rechthoek 10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Vrije vorm 10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47" name="Groep 46"/>
            <p:cNvGrpSpPr/>
            <p:nvPr/>
          </p:nvGrpSpPr>
          <p:grpSpPr>
            <a:xfrm>
              <a:off x="-2950232" y="1207835"/>
              <a:ext cx="532929" cy="509563"/>
              <a:chOff x="-2880382" y="802341"/>
              <a:chExt cx="532929" cy="509563"/>
            </a:xfrm>
          </p:grpSpPr>
          <p:sp>
            <p:nvSpPr>
              <p:cNvPr id="72" name="Rechthoek 7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Groep 74"/>
              <p:cNvGrpSpPr/>
              <p:nvPr/>
            </p:nvGrpSpPr>
            <p:grpSpPr>
              <a:xfrm>
                <a:off x="-2802433" y="1123442"/>
                <a:ext cx="132915" cy="104889"/>
                <a:chOff x="-2796392" y="1123442"/>
                <a:chExt cx="120832" cy="104889"/>
              </a:xfrm>
            </p:grpSpPr>
            <p:sp>
              <p:nvSpPr>
                <p:cNvPr id="89" name="Rechthoek 8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6" name="Groep 75"/>
              <p:cNvGrpSpPr/>
              <p:nvPr/>
            </p:nvGrpSpPr>
            <p:grpSpPr>
              <a:xfrm>
                <a:off x="-2575435" y="1123442"/>
                <a:ext cx="133931" cy="104889"/>
                <a:chOff x="-2556734" y="1123442"/>
                <a:chExt cx="147324" cy="104889"/>
              </a:xfrm>
            </p:grpSpPr>
            <p:grpSp>
              <p:nvGrpSpPr>
                <p:cNvPr id="77" name="Groep 76"/>
                <p:cNvGrpSpPr/>
                <p:nvPr/>
              </p:nvGrpSpPr>
              <p:grpSpPr>
                <a:xfrm>
                  <a:off x="-2556734" y="1123442"/>
                  <a:ext cx="68206" cy="104889"/>
                  <a:chOff x="-2796392" y="1123442"/>
                  <a:chExt cx="120832" cy="104889"/>
                </a:xfrm>
              </p:grpSpPr>
              <p:sp>
                <p:nvSpPr>
                  <p:cNvPr id="84" name="Rechthoek 8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8" name="Groep 77"/>
                <p:cNvGrpSpPr/>
                <p:nvPr/>
              </p:nvGrpSpPr>
              <p:grpSpPr>
                <a:xfrm>
                  <a:off x="-2477616" y="1123442"/>
                  <a:ext cx="68206" cy="104889"/>
                  <a:chOff x="-2796392" y="1123442"/>
                  <a:chExt cx="120832" cy="104889"/>
                </a:xfrm>
              </p:grpSpPr>
              <p:sp>
                <p:nvSpPr>
                  <p:cNvPr id="79" name="Rechthoek 7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48" name="Groep 47"/>
            <p:cNvGrpSpPr/>
            <p:nvPr userDrawn="1"/>
          </p:nvGrpSpPr>
          <p:grpSpPr>
            <a:xfrm>
              <a:off x="-1948476" y="1281164"/>
              <a:ext cx="413704" cy="427699"/>
              <a:chOff x="-1845083" y="758027"/>
              <a:chExt cx="633799" cy="622540"/>
            </a:xfrm>
          </p:grpSpPr>
          <p:sp>
            <p:nvSpPr>
              <p:cNvPr id="59" name="Afgeronde rechthoek 5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60" name="Groep 59"/>
              <p:cNvGrpSpPr/>
              <p:nvPr userDrawn="1"/>
            </p:nvGrpSpPr>
            <p:grpSpPr>
              <a:xfrm>
                <a:off x="-1737766" y="864082"/>
                <a:ext cx="419166" cy="410430"/>
                <a:chOff x="3708400" y="309013"/>
                <a:chExt cx="1901295" cy="1861668"/>
              </a:xfrm>
              <a:solidFill>
                <a:srgbClr val="000000"/>
              </a:solidFill>
            </p:grpSpPr>
            <p:sp>
              <p:nvSpPr>
                <p:cNvPr id="61" name="Rechthoek 6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2" name="Rechthoek 6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3" name="Rechthoek 6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4" name="Rechthoek 6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9" name="Rechthoek 6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Vrije vorm 7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49" name="Rechte verbindingslijn 48"/>
            <p:cNvCxnSpPr>
              <a:stCxn id="74" idx="2"/>
              <a:endCxn id="5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50" name="Rechte verbindingslijn 49"/>
            <p:cNvCxnSpPr>
              <a:endCxn id="9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5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5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53" name="Ovaal 5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5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55" name="Groep 54"/>
            <p:cNvGrpSpPr/>
            <p:nvPr/>
          </p:nvGrpSpPr>
          <p:grpSpPr>
            <a:xfrm>
              <a:off x="-2950232" y="816050"/>
              <a:ext cx="528695" cy="344202"/>
              <a:chOff x="-2880382" y="410556"/>
              <a:chExt cx="528695" cy="344202"/>
            </a:xfrm>
          </p:grpSpPr>
          <p:sp>
            <p:nvSpPr>
              <p:cNvPr id="57" name="Afgeronde rechthoek 5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58" name="Vrije vorm 5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5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07" name="Groep 106"/>
          <p:cNvGrpSpPr/>
          <p:nvPr userDrawn="1"/>
        </p:nvGrpSpPr>
        <p:grpSpPr>
          <a:xfrm>
            <a:off x="12435216" y="14897"/>
            <a:ext cx="2716339" cy="3676571"/>
            <a:chOff x="12435216" y="14897"/>
            <a:chExt cx="2716339" cy="3676571"/>
          </a:xfrm>
        </p:grpSpPr>
        <p:sp>
          <p:nvSpPr>
            <p:cNvPr id="108" name="Rechthoek 107"/>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109"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10"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11" name="Ovaal 110"/>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2" name="Ovaal 11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13" name="Rechte verbindingslijn 11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14" name="Rechte verbindingslijn 11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15" name="Rechte verbindingslijn 11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16" name="Groep 115"/>
            <p:cNvGrpSpPr/>
            <p:nvPr/>
          </p:nvGrpSpPr>
          <p:grpSpPr>
            <a:xfrm>
              <a:off x="12450571" y="3301369"/>
              <a:ext cx="1002992" cy="267962"/>
              <a:chOff x="13560784" y="3471416"/>
              <a:chExt cx="1114138" cy="297656"/>
            </a:xfrm>
          </p:grpSpPr>
          <p:sp>
            <p:nvSpPr>
              <p:cNvPr id="121" name="Afgeronde rechthoek 1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22" name="Tekstvak 12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23" name="Rechte verbindingslijn 1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Gelijkbenige driehoek 1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17" name="Groep 116"/>
            <p:cNvGrpSpPr/>
            <p:nvPr userDrawn="1"/>
          </p:nvGrpSpPr>
          <p:grpSpPr>
            <a:xfrm>
              <a:off x="12435216" y="1678012"/>
              <a:ext cx="372535" cy="405517"/>
              <a:chOff x="12468049" y="1754144"/>
              <a:chExt cx="339072" cy="369091"/>
            </a:xfrm>
          </p:grpSpPr>
          <p:sp>
            <p:nvSpPr>
              <p:cNvPr id="118" name="Rechthoek 117"/>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19" name="Rechthoek 118"/>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20" name="Rechthoek 119"/>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25" name="Tijdelijke aanduiding voor tekst 9"/>
          <p:cNvSpPr>
            <a:spLocks noGrp="1"/>
          </p:cNvSpPr>
          <p:nvPr>
            <p:ph type="body" sz="quarter" idx="17" hasCustomPrompt="1"/>
          </p:nvPr>
        </p:nvSpPr>
        <p:spPr>
          <a:xfrm>
            <a:off x="6512891" y="1447800"/>
            <a:ext cx="5137366" cy="320337"/>
          </a:xfrm>
        </p:spPr>
        <p:txBody>
          <a:bodyPr/>
          <a:lstStyle>
            <a:lvl1pPr algn="ctr">
              <a:defRPr lang="nl-NL" sz="1800" b="1" kern="1200" baseline="0" dirty="0">
                <a:solidFill>
                  <a:schemeClr val="accent2"/>
                </a:solidFill>
                <a:latin typeface="+mn-lt"/>
                <a:ea typeface="+mn-ea"/>
                <a:cs typeface="+mn-cs"/>
              </a:defRPr>
            </a:lvl1pPr>
          </a:lstStyle>
          <a:p>
            <a:pPr lvl="0"/>
            <a:r>
              <a:rPr lang="nl-NL" dirty="0"/>
              <a:t>Titel</a:t>
            </a:r>
          </a:p>
        </p:txBody>
      </p:sp>
    </p:spTree>
    <p:extLst>
      <p:ext uri="{BB962C8B-B14F-4D97-AF65-F5344CB8AC3E}">
        <p14:creationId xmlns:p14="http://schemas.microsoft.com/office/powerpoint/2010/main" val="2497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grafiek 6"/>
          <p:cNvSpPr>
            <a:spLocks noGrp="1"/>
          </p:cNvSpPr>
          <p:nvPr>
            <p:ph type="chart" sz="quarter" idx="16" hasCustomPrompt="1"/>
          </p:nvPr>
        </p:nvSpPr>
        <p:spPr>
          <a:xfrm>
            <a:off x="525164" y="1447679"/>
            <a:ext cx="11114386" cy="4064122"/>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grafiek in te voegen</a:t>
            </a:r>
          </a:p>
        </p:txBody>
      </p:sp>
      <p:sp>
        <p:nvSpPr>
          <p:cNvPr id="49" name="Rechthoek 4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GRAFIEK</a:t>
            </a:r>
          </a:p>
        </p:txBody>
      </p:sp>
      <p:grpSp>
        <p:nvGrpSpPr>
          <p:cNvPr id="50" name="Groep 49"/>
          <p:cNvGrpSpPr/>
          <p:nvPr userDrawn="1"/>
        </p:nvGrpSpPr>
        <p:grpSpPr>
          <a:xfrm>
            <a:off x="12435216" y="14897"/>
            <a:ext cx="2716339" cy="3676571"/>
            <a:chOff x="12435216" y="14897"/>
            <a:chExt cx="2716339" cy="3676571"/>
          </a:xfrm>
        </p:grpSpPr>
        <p:sp>
          <p:nvSpPr>
            <p:cNvPr id="51" name="Rechthoek 50"/>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52"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53"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54" name="Ovaal 53"/>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5" name="Ovaal 54"/>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56" name="Rechte verbindingslijn 55"/>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57" name="Rechte verbindingslijn 56"/>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58" name="Rechte verbindingslijn 57"/>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59" name="Groep 58"/>
            <p:cNvGrpSpPr/>
            <p:nvPr/>
          </p:nvGrpSpPr>
          <p:grpSpPr>
            <a:xfrm>
              <a:off x="12450571" y="3301369"/>
              <a:ext cx="1002992" cy="267962"/>
              <a:chOff x="13560784" y="3471416"/>
              <a:chExt cx="1114138" cy="297656"/>
            </a:xfrm>
          </p:grpSpPr>
          <p:sp>
            <p:nvSpPr>
              <p:cNvPr id="64" name="Afgeronde rechthoek 6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65" name="Tekstvak 64"/>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66" name="Rechte verbindingslijn 6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Gelijkbenige driehoek 6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60" name="Groep 59"/>
            <p:cNvGrpSpPr/>
            <p:nvPr userDrawn="1"/>
          </p:nvGrpSpPr>
          <p:grpSpPr>
            <a:xfrm>
              <a:off x="12435216" y="1678012"/>
              <a:ext cx="372535" cy="405517"/>
              <a:chOff x="12468049" y="1754144"/>
              <a:chExt cx="339072" cy="369091"/>
            </a:xfrm>
          </p:grpSpPr>
          <p:sp>
            <p:nvSpPr>
              <p:cNvPr id="61" name="Rechthoek 60"/>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2" name="Rechthoek 61"/>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3" name="Rechthoek 62"/>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761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kst + 5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tabel 6"/>
          <p:cNvSpPr>
            <a:spLocks noGrp="1"/>
          </p:cNvSpPr>
          <p:nvPr>
            <p:ph type="tbl" sz="quarter" idx="15" hasCustomPrompt="1"/>
          </p:nvPr>
        </p:nvSpPr>
        <p:spPr>
          <a:xfrm>
            <a:off x="6512892" y="1447678"/>
            <a:ext cx="5126400" cy="4064400"/>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tabel in te voegen</a:t>
            </a:r>
          </a:p>
        </p:txBody>
      </p:sp>
      <p:sp>
        <p:nvSpPr>
          <p:cNvPr id="14" name="Rechthoek 13"/>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a:t>
            </a:r>
            <a:r>
              <a:rPr lang="nl-NL" sz="2000" b="1" baseline="0" dirty="0">
                <a:solidFill>
                  <a:schemeClr val="accent1"/>
                </a:solidFill>
              </a:rPr>
              <a:t> TEKST + 50% TABEL</a:t>
            </a:r>
            <a:endParaRPr lang="nl-NL" sz="2000" b="1" dirty="0">
              <a:solidFill>
                <a:schemeClr val="accent1"/>
              </a:solidFill>
            </a:endParaRPr>
          </a:p>
        </p:txBody>
      </p:sp>
      <p:grpSp>
        <p:nvGrpSpPr>
          <p:cNvPr id="15" name="Instructie Tekst"/>
          <p:cNvGrpSpPr/>
          <p:nvPr userDrawn="1"/>
        </p:nvGrpSpPr>
        <p:grpSpPr>
          <a:xfrm>
            <a:off x="-2916113" y="0"/>
            <a:ext cx="2688057" cy="3772106"/>
            <a:chOff x="-2959433" y="-5444"/>
            <a:chExt cx="2688057" cy="3772106"/>
          </a:xfrm>
        </p:grpSpPr>
        <p:sp>
          <p:nvSpPr>
            <p:cNvPr id="16" name="Rechthoek 15"/>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7"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0" name="Ovaal 19"/>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22" name="Ovaal 2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23" name="Ovaal 2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24" name="Ovaal 2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2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28" name="Rechte verbindingslijn 2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31" name="Groep 30"/>
            <p:cNvGrpSpPr/>
            <p:nvPr userDrawn="1"/>
          </p:nvGrpSpPr>
          <p:grpSpPr>
            <a:xfrm>
              <a:off x="-1948476" y="816741"/>
              <a:ext cx="409108" cy="427699"/>
              <a:chOff x="-1085063" y="758027"/>
              <a:chExt cx="633799" cy="622540"/>
            </a:xfrm>
          </p:grpSpPr>
          <p:sp>
            <p:nvSpPr>
              <p:cNvPr id="79" name="Afgeronde rechthoek 7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0" name="Groep 79"/>
              <p:cNvGrpSpPr/>
              <p:nvPr userDrawn="1"/>
            </p:nvGrpSpPr>
            <p:grpSpPr>
              <a:xfrm>
                <a:off x="-977746" y="864082"/>
                <a:ext cx="419166" cy="410430"/>
                <a:chOff x="6366933" y="309013"/>
                <a:chExt cx="1901295" cy="1861668"/>
              </a:xfrm>
              <a:solidFill>
                <a:srgbClr val="000000"/>
              </a:solidFill>
            </p:grpSpPr>
            <p:sp>
              <p:nvSpPr>
                <p:cNvPr id="81" name="Rechthoek 8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Vrije vorm 9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32" name="Groep 31"/>
            <p:cNvGrpSpPr/>
            <p:nvPr/>
          </p:nvGrpSpPr>
          <p:grpSpPr>
            <a:xfrm>
              <a:off x="-2950232" y="1207835"/>
              <a:ext cx="532929" cy="509563"/>
              <a:chOff x="-2880382" y="802341"/>
              <a:chExt cx="532929" cy="509563"/>
            </a:xfrm>
          </p:grpSpPr>
          <p:sp>
            <p:nvSpPr>
              <p:cNvPr id="57" name="Rechthoek 5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ep 59"/>
              <p:cNvGrpSpPr/>
              <p:nvPr/>
            </p:nvGrpSpPr>
            <p:grpSpPr>
              <a:xfrm>
                <a:off x="-2802433" y="1123442"/>
                <a:ext cx="132915" cy="104889"/>
                <a:chOff x="-2796392" y="1123442"/>
                <a:chExt cx="120832" cy="104889"/>
              </a:xfrm>
            </p:grpSpPr>
            <p:sp>
              <p:nvSpPr>
                <p:cNvPr id="74" name="Rechthoek 7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5" name="Rechthoek 7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6" name="Rechthoek 7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7" name="Rechthoek 7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8" name="Rechthoek 7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1" name="Groep 60"/>
              <p:cNvGrpSpPr/>
              <p:nvPr/>
            </p:nvGrpSpPr>
            <p:grpSpPr>
              <a:xfrm>
                <a:off x="-2575435" y="1123442"/>
                <a:ext cx="133931" cy="104889"/>
                <a:chOff x="-2556734" y="1123442"/>
                <a:chExt cx="147324" cy="104889"/>
              </a:xfrm>
            </p:grpSpPr>
            <p:grpSp>
              <p:nvGrpSpPr>
                <p:cNvPr id="62" name="Groep 61"/>
                <p:cNvGrpSpPr/>
                <p:nvPr/>
              </p:nvGrpSpPr>
              <p:grpSpPr>
                <a:xfrm>
                  <a:off x="-2556734" y="1123442"/>
                  <a:ext cx="68206" cy="104889"/>
                  <a:chOff x="-2796392" y="1123442"/>
                  <a:chExt cx="120832" cy="104889"/>
                </a:xfrm>
              </p:grpSpPr>
              <p:sp>
                <p:nvSpPr>
                  <p:cNvPr id="69" name="Rechthoek 6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Rechthoek 7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2" name="Rechthoek 7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3" name="Rechthoek 7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3" name="Groep 62"/>
                <p:cNvGrpSpPr/>
                <p:nvPr/>
              </p:nvGrpSpPr>
              <p:grpSpPr>
                <a:xfrm>
                  <a:off x="-2477616" y="1123442"/>
                  <a:ext cx="68206" cy="104889"/>
                  <a:chOff x="-2796392" y="1123442"/>
                  <a:chExt cx="120832" cy="104889"/>
                </a:xfrm>
              </p:grpSpPr>
              <p:sp>
                <p:nvSpPr>
                  <p:cNvPr id="64" name="Rechthoek 6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33" name="Groep 32"/>
            <p:cNvGrpSpPr/>
            <p:nvPr userDrawn="1"/>
          </p:nvGrpSpPr>
          <p:grpSpPr>
            <a:xfrm>
              <a:off x="-1948476" y="1281164"/>
              <a:ext cx="413704" cy="427699"/>
              <a:chOff x="-1845083" y="758027"/>
              <a:chExt cx="633799" cy="622540"/>
            </a:xfrm>
          </p:grpSpPr>
          <p:sp>
            <p:nvSpPr>
              <p:cNvPr id="44" name="Afgeronde rechthoek 4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45" name="Groep 44"/>
              <p:cNvGrpSpPr/>
              <p:nvPr userDrawn="1"/>
            </p:nvGrpSpPr>
            <p:grpSpPr>
              <a:xfrm>
                <a:off x="-1737766" y="864082"/>
                <a:ext cx="419166" cy="410430"/>
                <a:chOff x="3708400" y="309013"/>
                <a:chExt cx="1901295" cy="1861668"/>
              </a:xfrm>
              <a:solidFill>
                <a:srgbClr val="000000"/>
              </a:solidFill>
            </p:grpSpPr>
            <p:sp>
              <p:nvSpPr>
                <p:cNvPr id="46" name="Rechthoek 4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7" name="Rechthoek 4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8" name="Rechthoek 4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9" name="Rechthoek 4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0" name="Rechthoek 4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1" name="Rechthoek 5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2" name="Rechthoek 5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3" name="Rechthoek 5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4" name="Rechthoek 5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5" name="Rechthoek 5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6" name="Vrije vorm 5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34" name="Rechte verbindingslijn 33"/>
            <p:cNvCxnSpPr>
              <a:stCxn id="59" idx="2"/>
              <a:endCxn id="4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35" name="Rechte verbindingslijn 34"/>
            <p:cNvCxnSpPr>
              <a:endCxn id="7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3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3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38" name="Ovaal 3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3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40" name="Groep 39"/>
            <p:cNvGrpSpPr/>
            <p:nvPr/>
          </p:nvGrpSpPr>
          <p:grpSpPr>
            <a:xfrm>
              <a:off x="-2950232" y="816050"/>
              <a:ext cx="528695" cy="344202"/>
              <a:chOff x="-2880382" y="410556"/>
              <a:chExt cx="528695" cy="344202"/>
            </a:xfrm>
          </p:grpSpPr>
          <p:sp>
            <p:nvSpPr>
              <p:cNvPr id="42" name="Afgeronde rechthoek 4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3" name="Vrije vorm 4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4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92" name="Groep 91"/>
          <p:cNvGrpSpPr/>
          <p:nvPr userDrawn="1"/>
        </p:nvGrpSpPr>
        <p:grpSpPr>
          <a:xfrm>
            <a:off x="12441148" y="14897"/>
            <a:ext cx="2710407" cy="3676571"/>
            <a:chOff x="12441148" y="14897"/>
            <a:chExt cx="2710407" cy="3676571"/>
          </a:xfrm>
        </p:grpSpPr>
        <p:sp>
          <p:nvSpPr>
            <p:cNvPr id="93" name="Rechthoek 92"/>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94"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95"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96" name="Ovaal 95"/>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97" name="Ovaal 96"/>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98" name="Rechte verbindingslijn 97"/>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99" name="Rechte verbindingslijn 98"/>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00" name="Rechte verbindingslijn 99"/>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01" name="Groep 100"/>
            <p:cNvGrpSpPr/>
            <p:nvPr/>
          </p:nvGrpSpPr>
          <p:grpSpPr>
            <a:xfrm>
              <a:off x="12450571" y="3301369"/>
              <a:ext cx="1002992" cy="267962"/>
              <a:chOff x="13560784" y="3471416"/>
              <a:chExt cx="1114138" cy="297656"/>
            </a:xfrm>
          </p:grpSpPr>
          <p:sp>
            <p:nvSpPr>
              <p:cNvPr id="111" name="Afgeronde rechthoek 11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12" name="Tekstvak 11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13" name="Rechte verbindingslijn 11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Gelijkbenige driehoek 11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02" name="Groep 101"/>
            <p:cNvGrpSpPr/>
            <p:nvPr userDrawn="1"/>
          </p:nvGrpSpPr>
          <p:grpSpPr>
            <a:xfrm>
              <a:off x="12441148" y="1674386"/>
              <a:ext cx="445181" cy="402106"/>
              <a:chOff x="6072040" y="3376043"/>
              <a:chExt cx="1227920" cy="1109109"/>
            </a:xfrm>
          </p:grpSpPr>
          <p:sp>
            <p:nvSpPr>
              <p:cNvPr id="103" name="Rechthoek 102"/>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04" name="Rechthoek 103"/>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105" name="Rechte verbindingslijn 104"/>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0" name="Rechthoek 109"/>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7366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tabel 6"/>
          <p:cNvSpPr>
            <a:spLocks noGrp="1"/>
          </p:cNvSpPr>
          <p:nvPr>
            <p:ph type="tbl" sz="quarter" idx="15" hasCustomPrompt="1"/>
          </p:nvPr>
        </p:nvSpPr>
        <p:spPr>
          <a:xfrm>
            <a:off x="525164" y="1447678"/>
            <a:ext cx="11114128" cy="4064400"/>
          </a:xfrm>
          <a:solidFill>
            <a:schemeClr val="bg1">
              <a:lumMod val="95000"/>
            </a:schemeClr>
          </a:solidFill>
          <a:ln>
            <a:noFill/>
          </a:ln>
        </p:spPr>
        <p:txBody>
          <a:bodyPr bIns="288000" anchor="ctr"/>
          <a:lstStyle>
            <a:lvl1pPr algn="ctr">
              <a:lnSpc>
                <a:spcPct val="300000"/>
              </a:lnSpc>
              <a:defRPr baseline="0"/>
            </a:lvl1pPr>
          </a:lstStyle>
          <a:p>
            <a:r>
              <a:rPr lang="nl-NL" dirty="0"/>
              <a:t>Klik hier op het icoon</a:t>
            </a:r>
            <a:br>
              <a:rPr lang="nl-NL" dirty="0"/>
            </a:br>
            <a:r>
              <a:rPr lang="nl-NL" dirty="0"/>
              <a:t>een tabel in te voegen</a:t>
            </a:r>
          </a:p>
        </p:txBody>
      </p:sp>
      <p:sp>
        <p:nvSpPr>
          <p:cNvPr id="9" name="Rechthoek 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TABEL</a:t>
            </a:r>
          </a:p>
        </p:txBody>
      </p:sp>
      <p:grpSp>
        <p:nvGrpSpPr>
          <p:cNvPr id="11" name="Groep 10"/>
          <p:cNvGrpSpPr/>
          <p:nvPr userDrawn="1"/>
        </p:nvGrpSpPr>
        <p:grpSpPr>
          <a:xfrm>
            <a:off x="12441148" y="14897"/>
            <a:ext cx="2710407" cy="3676571"/>
            <a:chOff x="12441148" y="14897"/>
            <a:chExt cx="2710407" cy="3676571"/>
          </a:xfrm>
        </p:grpSpPr>
        <p:sp>
          <p:nvSpPr>
            <p:cNvPr id="12" name="Rechthoek 11"/>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13"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4"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5" name="Ovaal 14"/>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 name="Ovaal 15"/>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 name="Rechte verbindingslijn 16"/>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8" name="Rechte verbindingslijn 17"/>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9" name="Rechte verbindingslijn 18"/>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0" name="Groep 19"/>
            <p:cNvGrpSpPr/>
            <p:nvPr/>
          </p:nvGrpSpPr>
          <p:grpSpPr>
            <a:xfrm>
              <a:off x="12450571" y="3301369"/>
              <a:ext cx="1002992" cy="267962"/>
              <a:chOff x="13560784" y="3471416"/>
              <a:chExt cx="1114138" cy="297656"/>
            </a:xfrm>
          </p:grpSpPr>
          <p:sp>
            <p:nvSpPr>
              <p:cNvPr id="30" name="Afgeronde rechthoek 29"/>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1" name="Tekstvak 30"/>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2" name="Rechte verbindingslijn 31"/>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1" name="Groep 20"/>
            <p:cNvGrpSpPr/>
            <p:nvPr userDrawn="1"/>
          </p:nvGrpSpPr>
          <p:grpSpPr>
            <a:xfrm>
              <a:off x="12441148" y="1674386"/>
              <a:ext cx="445181" cy="402106"/>
              <a:chOff x="6072040" y="3376043"/>
              <a:chExt cx="1227920" cy="1109109"/>
            </a:xfrm>
          </p:grpSpPr>
          <p:sp>
            <p:nvSpPr>
              <p:cNvPr id="22" name="Rechthoek 21"/>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3" name="Rechthoek 22"/>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24" name="Rechte verbindingslijn 23"/>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9" name="Rechthoek 28"/>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8554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60" name="Tijdelijke aanduiding voor tekst 7"/>
          <p:cNvSpPr>
            <a:spLocks noGrp="1"/>
          </p:cNvSpPr>
          <p:nvPr>
            <p:ph type="body" sz="quarter" idx="17" hasCustomPrompt="1"/>
          </p:nvPr>
        </p:nvSpPr>
        <p:spPr>
          <a:xfrm rot="10800000">
            <a:off x="0" y="7121559"/>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532936" y="4483460"/>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4042229" y="5906294"/>
            <a:ext cx="7622060" cy="496565"/>
          </a:xfrm>
        </p:spPr>
        <p:txBody>
          <a:bodyPr bIns="0" anchor="b" anchorCtr="0"/>
          <a:lstStyle>
            <a:lvl1pPr algn="r">
              <a:defRPr/>
            </a:lvl1pPr>
          </a:lstStyle>
          <a:p>
            <a:r>
              <a:rPr lang="nl-NL" dirty="0"/>
              <a:t>Afsluiting</a:t>
            </a:r>
          </a:p>
        </p:txBody>
      </p:sp>
      <p:sp>
        <p:nvSpPr>
          <p:cNvPr id="18" name="Rechthoek 1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AFSLUITING</a:t>
            </a:r>
          </a:p>
        </p:txBody>
      </p:sp>
      <p:grpSp>
        <p:nvGrpSpPr>
          <p:cNvPr id="3" name="Groep 2"/>
          <p:cNvGrpSpPr/>
          <p:nvPr userDrawn="1"/>
        </p:nvGrpSpPr>
        <p:grpSpPr>
          <a:xfrm>
            <a:off x="12446162" y="-5444"/>
            <a:ext cx="2704546" cy="6868888"/>
            <a:chOff x="12446162" y="-5444"/>
            <a:chExt cx="2704546" cy="6868888"/>
          </a:xfrm>
        </p:grpSpPr>
        <p:pic>
          <p:nvPicPr>
            <p:cNvPr id="91" name="Afbeelding 9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2003" y="5248243"/>
              <a:ext cx="2371725" cy="1362075"/>
            </a:xfrm>
            <a:prstGeom prst="rect">
              <a:avLst/>
            </a:prstGeom>
          </p:spPr>
        </p:pic>
        <p:grpSp>
          <p:nvGrpSpPr>
            <p:cNvPr id="20" name="Instructie afbeelding B"/>
            <p:cNvGrpSpPr/>
            <p:nvPr userDrawn="1"/>
          </p:nvGrpSpPr>
          <p:grpSpPr>
            <a:xfrm>
              <a:off x="12446162" y="-5444"/>
              <a:ext cx="2704546" cy="6868888"/>
              <a:chOff x="12470972" y="-5444"/>
              <a:chExt cx="2704546" cy="6868888"/>
            </a:xfrm>
          </p:grpSpPr>
          <p:sp>
            <p:nvSpPr>
              <p:cNvPr id="3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3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3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5" name="Icoontje afbeeldi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4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4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49" name="Groep 127"/>
              <p:cNvGrpSpPr/>
              <p:nvPr/>
            </p:nvGrpSpPr>
            <p:grpSpPr>
              <a:xfrm>
                <a:off x="12483705" y="3495180"/>
                <a:ext cx="1114138" cy="297656"/>
                <a:chOff x="13560784" y="3471416"/>
                <a:chExt cx="1114138" cy="297656"/>
              </a:xfrm>
            </p:grpSpPr>
            <p:sp>
              <p:nvSpPr>
                <p:cNvPr id="5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2" name="Groep 74"/>
            <p:cNvGrpSpPr/>
            <p:nvPr userDrawn="1"/>
          </p:nvGrpSpPr>
          <p:grpSpPr>
            <a:xfrm>
              <a:off x="13386896" y="6137670"/>
              <a:ext cx="1750842" cy="564707"/>
              <a:chOff x="13098875" y="6031678"/>
              <a:chExt cx="1969277" cy="635161"/>
            </a:xfrm>
          </p:grpSpPr>
          <p:sp>
            <p:nvSpPr>
              <p:cNvPr id="2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4" name="Groep 76"/>
              <p:cNvGrpSpPr/>
              <p:nvPr/>
            </p:nvGrpSpPr>
            <p:grpSpPr>
              <a:xfrm>
                <a:off x="13098875" y="6031679"/>
                <a:ext cx="1969277" cy="542924"/>
                <a:chOff x="13164976" y="6054428"/>
                <a:chExt cx="1969277" cy="542924"/>
              </a:xfrm>
            </p:grpSpPr>
            <p:sp>
              <p:nvSpPr>
                <p:cNvPr id="2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8" name="Groep 80"/>
                <p:cNvGrpSpPr/>
                <p:nvPr/>
              </p:nvGrpSpPr>
              <p:grpSpPr>
                <a:xfrm>
                  <a:off x="13214777" y="6112607"/>
                  <a:ext cx="145227" cy="129517"/>
                  <a:chOff x="12287399" y="5999447"/>
                  <a:chExt cx="194830" cy="173755"/>
                </a:xfrm>
              </p:grpSpPr>
              <p:sp>
                <p:nvSpPr>
                  <p:cNvPr id="3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2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6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2.59259E-6 L -1.49284 -0.49051 " pathEditMode="relative" rAng="0" ptsTypes="AA">
                                      <p:cBhvr>
                                        <p:cTn id="6" dur="2500" fill="hold"/>
                                        <p:tgtEl>
                                          <p:spTgt spid="60"/>
                                        </p:tgtEl>
                                        <p:attrNameLst>
                                          <p:attrName>ppt_x</p:attrName>
                                          <p:attrName>ppt_y</p:attrName>
                                        </p:attrNameLst>
                                      </p:cBhvr>
                                      <p:rCtr x="-74648" y="-24537"/>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61">
                                            <p:bg/>
                                          </p:spTgt>
                                        </p:tgtEl>
                                        <p:attrNameLst>
                                          <p:attrName>style.visibility</p:attrName>
                                        </p:attrNameLst>
                                      </p:cBhvr>
                                      <p:to>
                                        <p:strVal val="visible"/>
                                      </p:to>
                                    </p:set>
                                    <p:animEffect transition="in" filter="fade">
                                      <p:cBhvr>
                                        <p:cTn id="10" dur="750"/>
                                        <p:tgtEl>
                                          <p:spTgt spid="6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fade">
                                      <p:cBhvr>
                                        <p:cTn id="13" dur="750"/>
                                        <p:tgtEl>
                                          <p:spTgt spid="61">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2.59259E-6 L -1.49284 -0.49051 " pathEditMode="relative" rAng="0" ptsTypes="AA">
                      <p:cBhvr>
                        <p:cTn dur="2500" fill="hold"/>
                        <p:tgtEl>
                          <p:spTgt spid="60"/>
                        </p:tgtEl>
                        <p:attrNameLst>
                          <p:attrName>ppt_x</p:attrName>
                          <p:attrName>ppt_y</p:attrName>
                        </p:attrNameLst>
                      </p:cBhvr>
                      <p:rCtr x="-74648" y="-24537"/>
                    </p:animMotion>
                  </p:childTnLst>
                </p:cTn>
              </p:par>
            </p:tnLst>
          </p:tmpl>
        </p:tmplLst>
      </p:bldP>
      <p:bldP spid="61" grpId="0"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LEGE</a:t>
            </a:r>
            <a:r>
              <a:rPr lang="nl-NL" sz="2000" b="1" baseline="0" dirty="0">
                <a:solidFill>
                  <a:schemeClr val="accent1"/>
                </a:solidFill>
              </a:rPr>
              <a:t> SLIDE</a:t>
            </a:r>
            <a:endParaRPr lang="nl-NL" sz="2000" b="1" dirty="0">
              <a:solidFill>
                <a:schemeClr val="accent1"/>
              </a:solidFill>
            </a:endParaRP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15511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0%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11141673"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TEKST</a:t>
            </a: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38081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 Tekst + 10%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38" y="531341"/>
            <a:ext cx="9755661"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8" y="951113"/>
            <a:ext cx="9755661"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908886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90% TEKST +</a:t>
            </a:r>
            <a:r>
              <a:rPr lang="nl-NL" sz="2000" b="1" baseline="0" dirty="0">
                <a:solidFill>
                  <a:schemeClr val="accent1"/>
                </a:solidFill>
              </a:rPr>
              <a:t> 10%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
        <p:nvSpPr>
          <p:cNvPr id="127" name="Tijdelijke aanduiding voor afbeelding 126"/>
          <p:cNvSpPr>
            <a:spLocks noGrp="1"/>
          </p:cNvSpPr>
          <p:nvPr>
            <p:ph type="pic" sz="quarter" idx="16" hasCustomPrompt="1"/>
          </p:nvPr>
        </p:nvSpPr>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grpSp>
        <p:nvGrpSpPr>
          <p:cNvPr id="162" name="Instructie Afbeelding Invoegen"/>
          <p:cNvGrpSpPr/>
          <p:nvPr userDrawn="1"/>
        </p:nvGrpSpPr>
        <p:grpSpPr>
          <a:xfrm>
            <a:off x="12321772" y="-5444"/>
            <a:ext cx="2828936" cy="6868888"/>
            <a:chOff x="12346582" y="-5444"/>
            <a:chExt cx="2828936" cy="6868888"/>
          </a:xfrm>
        </p:grpSpPr>
        <p:grpSp>
          <p:nvGrpSpPr>
            <p:cNvPr id="163" name="bijsnijden"/>
            <p:cNvGrpSpPr/>
            <p:nvPr userDrawn="1"/>
          </p:nvGrpSpPr>
          <p:grpSpPr>
            <a:xfrm>
              <a:off x="12346582" y="5828002"/>
              <a:ext cx="779464" cy="828260"/>
              <a:chOff x="13143038" y="5655940"/>
              <a:chExt cx="779464" cy="828260"/>
            </a:xfrm>
          </p:grpSpPr>
          <p:grpSp>
            <p:nvGrpSpPr>
              <p:cNvPr id="181" name="Groep 180"/>
              <p:cNvGrpSpPr/>
              <p:nvPr userDrawn="1"/>
            </p:nvGrpSpPr>
            <p:grpSpPr>
              <a:xfrm>
                <a:off x="13284702" y="5655940"/>
                <a:ext cx="518384" cy="468745"/>
                <a:chOff x="13352037" y="5715656"/>
                <a:chExt cx="383714" cy="346970"/>
              </a:xfrm>
            </p:grpSpPr>
            <p:sp>
              <p:nvSpPr>
                <p:cNvPr id="184" name="Rechthoek 18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5" name="Afbeelding 18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6" name="L-vorm 18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7" name="L-vorm 18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3" name="Rechthoekige driehoek 18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4" name="Rechthoek 163"/>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7" name="Ovaal 166"/>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8" name="Ovaal 167"/>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9" name="Rechte verbindingslijn 168"/>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0" name="Rechte verbindingslijn 169"/>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1" name="Rechte verbindingslijn 170"/>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2"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4" name="Ovaal 173"/>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5" name="Rechte verbindingslijn 174"/>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6" name="Groep 175"/>
            <p:cNvGrpSpPr/>
            <p:nvPr/>
          </p:nvGrpSpPr>
          <p:grpSpPr>
            <a:xfrm>
              <a:off x="12483705" y="3495180"/>
              <a:ext cx="1114138" cy="297656"/>
              <a:chOff x="13560784" y="3471416"/>
              <a:chExt cx="1114138" cy="297656"/>
            </a:xfrm>
          </p:grpSpPr>
          <p:sp>
            <p:nvSpPr>
              <p:cNvPr id="177" name="Afgeronde rechthoek 17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8" name="Tekstvak 177"/>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9" name="Rechte verbindingslijn 17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Gelijkbenige driehoek 179"/>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
        <p:nvSpPr>
          <p:cNvPr id="188" name="Tijdelijke aanduiding voor dianummer 5"/>
          <p:cNvSpPr txBox="1">
            <a:spLocks/>
          </p:cNvSpPr>
          <p:nvPr userDrawn="1"/>
        </p:nvSpPr>
        <p:spPr>
          <a:xfrm>
            <a:off x="10806088" y="6404709"/>
            <a:ext cx="1019652" cy="365125"/>
          </a:xfrm>
          <a:prstGeom prst="rect">
            <a:avLst/>
          </a:prstGeom>
        </p:spPr>
        <p:txBody>
          <a:bodyPr vert="horz" lIns="91440" tIns="45720" rIns="0" bIns="45720" rtlCol="0" anchor="ctr"/>
          <a:lstStyle>
            <a:defPPr>
              <a:defRPr lang="nl-NL"/>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FBA41-AFD5-4B00-AC98-55F0A9A32C4E}" type="slidenum">
              <a:rPr lang="nl-NL" smtClean="0"/>
              <a:pPr/>
              <a:t>‹nr.›</a:t>
            </a:fld>
            <a:endParaRPr lang="nl-NL" dirty="0"/>
          </a:p>
        </p:txBody>
      </p:sp>
    </p:spTree>
    <p:extLst>
      <p:ext uri="{BB962C8B-B14F-4D97-AF65-F5344CB8AC3E}">
        <p14:creationId xmlns:p14="http://schemas.microsoft.com/office/powerpoint/2010/main" val="33605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Tekst + 25%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5" hasCustomPrompt="1"/>
          </p:nvPr>
        </p:nvSpPr>
        <p:spPr>
          <a:xfrm>
            <a:off x="8269121" y="-1"/>
            <a:ext cx="3922881"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39" y="531341"/>
            <a:ext cx="80320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9" y="951113"/>
            <a:ext cx="80320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7443179"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75% TEKST +</a:t>
            </a:r>
            <a:r>
              <a:rPr lang="nl-NL" sz="2000" b="1" baseline="0" dirty="0">
                <a:solidFill>
                  <a:schemeClr val="accent1"/>
                </a:solidFill>
              </a:rPr>
              <a:t> 25%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25" name="Instructie Afbeelding Invoegen"/>
          <p:cNvGrpSpPr/>
          <p:nvPr userDrawn="1"/>
        </p:nvGrpSpPr>
        <p:grpSpPr>
          <a:xfrm>
            <a:off x="12321772" y="-5444"/>
            <a:ext cx="2828936" cy="6868888"/>
            <a:chOff x="12346582" y="-5444"/>
            <a:chExt cx="2828936" cy="6868888"/>
          </a:xfrm>
        </p:grpSpPr>
        <p:grpSp>
          <p:nvGrpSpPr>
            <p:cNvPr id="126" name="bijsnijden"/>
            <p:cNvGrpSpPr/>
            <p:nvPr userDrawn="1"/>
          </p:nvGrpSpPr>
          <p:grpSpPr>
            <a:xfrm>
              <a:off x="12346582" y="5828002"/>
              <a:ext cx="779464" cy="828260"/>
              <a:chOff x="13143038" y="5655940"/>
              <a:chExt cx="779464" cy="828260"/>
            </a:xfrm>
          </p:grpSpPr>
          <p:grpSp>
            <p:nvGrpSpPr>
              <p:cNvPr id="178" name="Groep 177"/>
              <p:cNvGrpSpPr/>
              <p:nvPr userDrawn="1"/>
            </p:nvGrpSpPr>
            <p:grpSpPr>
              <a:xfrm>
                <a:off x="13284702" y="5655940"/>
                <a:ext cx="518384" cy="468745"/>
                <a:chOff x="13352037" y="5715656"/>
                <a:chExt cx="383714" cy="346970"/>
              </a:xfrm>
            </p:grpSpPr>
            <p:sp>
              <p:nvSpPr>
                <p:cNvPr id="181" name="Rechthoek 18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2" name="Afbeelding 18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3" name="L-vorm 18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4" name="L-vorm 18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7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0" name="Rechthoekige driehoek 17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27" name="Rechthoek 126"/>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2"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3"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4" name="Ovaal 163"/>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5" name="Ovaal 164"/>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6" name="Rechte verbindingslijn 165"/>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67" name="Rechte verbindingslijn 166"/>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68" name="Rechte verbindingslijn 167"/>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69"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0"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1" name="Ovaal 170"/>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2" name="Rechte verbindingslijn 171"/>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3" name="Groep 172"/>
            <p:cNvGrpSpPr/>
            <p:nvPr/>
          </p:nvGrpSpPr>
          <p:grpSpPr>
            <a:xfrm>
              <a:off x="12483705" y="3495180"/>
              <a:ext cx="1114138" cy="297656"/>
              <a:chOff x="13560784" y="3471416"/>
              <a:chExt cx="1114138" cy="297656"/>
            </a:xfrm>
          </p:grpSpPr>
          <p:sp>
            <p:nvSpPr>
              <p:cNvPr id="174" name="Afgeronde rechthoek 17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5" name="Tekstvak 174"/>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6" name="Rechte verbindingslijn 17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Gelijkbenige driehoek 17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1562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6512893" y="0"/>
            <a:ext cx="5679107"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16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Rechthoek 2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a:t>
            </a:r>
            <a:r>
              <a:rPr lang="nl-NL" sz="2000" b="1" baseline="0" dirty="0">
                <a:solidFill>
                  <a:schemeClr val="accent1"/>
                </a:solidFill>
              </a:rPr>
              <a:t> 50% AFBEELDING</a:t>
            </a:r>
            <a:endParaRPr lang="nl-NL" sz="2000" b="1" dirty="0">
              <a:solidFill>
                <a:schemeClr val="accent1"/>
              </a:solidFill>
            </a:endParaRPr>
          </a:p>
        </p:txBody>
      </p:sp>
      <p:grpSp>
        <p:nvGrpSpPr>
          <p:cNvPr id="58" name="Instructie Tekst"/>
          <p:cNvGrpSpPr/>
          <p:nvPr userDrawn="1"/>
        </p:nvGrpSpPr>
        <p:grpSpPr>
          <a:xfrm>
            <a:off x="-2916113" y="0"/>
            <a:ext cx="2688057" cy="3772106"/>
            <a:chOff x="-2959433" y="-5444"/>
            <a:chExt cx="2688057" cy="3772106"/>
          </a:xfrm>
        </p:grpSpPr>
        <p:sp>
          <p:nvSpPr>
            <p:cNvPr id="59" name="Rechthoek 58"/>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60"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1" name="Ovaal 60"/>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62" name="Ovaal 6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63" name="Ovaal 6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64" name="Ovaal 6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6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8" name="Rechte verbindingslijn 6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9" name="Rechte verbindingslijn 6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70" name="Rechte verbindingslijn 6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71" name="Groep 70"/>
            <p:cNvGrpSpPr/>
            <p:nvPr userDrawn="1"/>
          </p:nvGrpSpPr>
          <p:grpSpPr>
            <a:xfrm>
              <a:off x="-1948476" y="816741"/>
              <a:ext cx="409108" cy="427699"/>
              <a:chOff x="-1085063" y="758027"/>
              <a:chExt cx="633799" cy="622540"/>
            </a:xfrm>
          </p:grpSpPr>
          <p:sp>
            <p:nvSpPr>
              <p:cNvPr id="119" name="Afgeronde rechthoek 11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977746" y="864082"/>
                <a:ext cx="419166" cy="410430"/>
                <a:chOff x="6366933" y="309013"/>
                <a:chExt cx="1901295" cy="1861668"/>
              </a:xfrm>
              <a:solidFill>
                <a:srgbClr val="000000"/>
              </a:solidFill>
            </p:grpSpPr>
            <p:sp>
              <p:nvSpPr>
                <p:cNvPr id="121" name="Rechthoek 12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72" name="Groep 71"/>
            <p:cNvGrpSpPr/>
            <p:nvPr/>
          </p:nvGrpSpPr>
          <p:grpSpPr>
            <a:xfrm>
              <a:off x="-2950232" y="1207835"/>
              <a:ext cx="532929" cy="509563"/>
              <a:chOff x="-2880382" y="802341"/>
              <a:chExt cx="532929" cy="509563"/>
            </a:xfrm>
          </p:grpSpPr>
          <p:sp>
            <p:nvSpPr>
              <p:cNvPr id="97" name="Rechthoek 9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2802433" y="1123442"/>
                <a:ext cx="132915" cy="104889"/>
                <a:chOff x="-2796392" y="1123442"/>
                <a:chExt cx="120832" cy="104889"/>
              </a:xfrm>
            </p:grpSpPr>
            <p:sp>
              <p:nvSpPr>
                <p:cNvPr id="114" name="Rechthoek 11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1" name="Groep 100"/>
              <p:cNvGrpSpPr/>
              <p:nvPr/>
            </p:nvGrpSpPr>
            <p:grpSpPr>
              <a:xfrm>
                <a:off x="-2575435" y="1123442"/>
                <a:ext cx="133931" cy="104889"/>
                <a:chOff x="-2556734" y="1123442"/>
                <a:chExt cx="147324" cy="104889"/>
              </a:xfrm>
            </p:grpSpPr>
            <p:grpSp>
              <p:nvGrpSpPr>
                <p:cNvPr id="102" name="Groep 101"/>
                <p:cNvGrpSpPr/>
                <p:nvPr/>
              </p:nvGrpSpPr>
              <p:grpSpPr>
                <a:xfrm>
                  <a:off x="-2556734" y="1123442"/>
                  <a:ext cx="68206" cy="104889"/>
                  <a:chOff x="-2796392" y="1123442"/>
                  <a:chExt cx="120832" cy="104889"/>
                </a:xfrm>
              </p:grpSpPr>
              <p:sp>
                <p:nvSpPr>
                  <p:cNvPr id="109" name="Rechthoek 10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2" name="Rechthoek 11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3" name="Rechthoek 11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3" name="Groep 102"/>
                <p:cNvGrpSpPr/>
                <p:nvPr/>
              </p:nvGrpSpPr>
              <p:grpSpPr>
                <a:xfrm>
                  <a:off x="-2477616" y="1123442"/>
                  <a:ext cx="68206" cy="104889"/>
                  <a:chOff x="-2796392" y="1123442"/>
                  <a:chExt cx="120832" cy="104889"/>
                </a:xfrm>
              </p:grpSpPr>
              <p:sp>
                <p:nvSpPr>
                  <p:cNvPr id="104" name="Rechthoek 10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7" name="Rechthoek 10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73" name="Groep 72"/>
            <p:cNvGrpSpPr/>
            <p:nvPr userDrawn="1"/>
          </p:nvGrpSpPr>
          <p:grpSpPr>
            <a:xfrm>
              <a:off x="-1948476" y="1281164"/>
              <a:ext cx="413704" cy="427699"/>
              <a:chOff x="-1845083" y="758027"/>
              <a:chExt cx="633799" cy="622540"/>
            </a:xfrm>
          </p:grpSpPr>
          <p:sp>
            <p:nvSpPr>
              <p:cNvPr id="84" name="Afgeronde rechthoek 8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5" name="Groep 84"/>
              <p:cNvGrpSpPr/>
              <p:nvPr userDrawn="1"/>
            </p:nvGrpSpPr>
            <p:grpSpPr>
              <a:xfrm>
                <a:off x="-1737766" y="864082"/>
                <a:ext cx="419166" cy="410430"/>
                <a:chOff x="3708400" y="309013"/>
                <a:chExt cx="1901295" cy="1861668"/>
              </a:xfrm>
              <a:solidFill>
                <a:srgbClr val="000000"/>
              </a:solidFill>
            </p:grpSpPr>
            <p:sp>
              <p:nvSpPr>
                <p:cNvPr id="86" name="Rechthoek 8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4" name="Rechthoek 9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5" name="Rechthoek 9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6" name="Vrije vorm 9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74" name="Rechte verbindingslijn 73"/>
            <p:cNvCxnSpPr>
              <a:stCxn id="99" idx="2"/>
              <a:endCxn id="8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75" name="Rechte verbindingslijn 74"/>
            <p:cNvCxnSpPr>
              <a:endCxn id="11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7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8" name="Ovaal 7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80" name="Groep 79"/>
            <p:cNvGrpSpPr/>
            <p:nvPr/>
          </p:nvGrpSpPr>
          <p:grpSpPr>
            <a:xfrm>
              <a:off x="-2950232" y="816050"/>
              <a:ext cx="528695" cy="344202"/>
              <a:chOff x="-2880382" y="410556"/>
              <a:chExt cx="528695" cy="344202"/>
            </a:xfrm>
          </p:grpSpPr>
          <p:sp>
            <p:nvSpPr>
              <p:cNvPr id="82" name="Afgeronde rechthoek 8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3" name="Vrije vorm 8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8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32" name="Instructie Afbeelding Invoegen"/>
          <p:cNvGrpSpPr/>
          <p:nvPr userDrawn="1"/>
        </p:nvGrpSpPr>
        <p:grpSpPr>
          <a:xfrm>
            <a:off x="12321772" y="-5444"/>
            <a:ext cx="2828936" cy="6868888"/>
            <a:chOff x="12346582" y="-5444"/>
            <a:chExt cx="2828936" cy="6868888"/>
          </a:xfrm>
        </p:grpSpPr>
        <p:grpSp>
          <p:nvGrpSpPr>
            <p:cNvPr id="133" name="bijsnijden"/>
            <p:cNvGrpSpPr/>
            <p:nvPr userDrawn="1"/>
          </p:nvGrpSpPr>
          <p:grpSpPr>
            <a:xfrm>
              <a:off x="12346582" y="5828002"/>
              <a:ext cx="779464" cy="828260"/>
              <a:chOff x="13143038" y="5655940"/>
              <a:chExt cx="779464" cy="828260"/>
            </a:xfrm>
          </p:grpSpPr>
          <p:grpSp>
            <p:nvGrpSpPr>
              <p:cNvPr id="185" name="Groep 184"/>
              <p:cNvGrpSpPr/>
              <p:nvPr userDrawn="1"/>
            </p:nvGrpSpPr>
            <p:grpSpPr>
              <a:xfrm>
                <a:off x="13284702" y="5655940"/>
                <a:ext cx="518384" cy="468745"/>
                <a:chOff x="13352037" y="5715656"/>
                <a:chExt cx="383714" cy="346970"/>
              </a:xfrm>
            </p:grpSpPr>
            <p:sp>
              <p:nvSpPr>
                <p:cNvPr id="188" name="Rechthoek 187"/>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9" name="Afbeelding 18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90" name="L-vorm 189"/>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91" name="L-vorm 190"/>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6"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7" name="Rechthoekige driehoek 186"/>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8" name="Rechthoek 167"/>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9"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70"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71" name="Ovaal 170"/>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72" name="Ovaal 171"/>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3" name="Rechte verbindingslijn 172"/>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4" name="Rechte verbindingslijn 173"/>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5" name="Rechte verbindingslijn 174"/>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6"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7"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8" name="Ovaal 177"/>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9" name="Rechte verbindingslijn 178"/>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80" name="Groep 179"/>
            <p:cNvGrpSpPr/>
            <p:nvPr/>
          </p:nvGrpSpPr>
          <p:grpSpPr>
            <a:xfrm>
              <a:off x="12483705" y="3495180"/>
              <a:ext cx="1114138" cy="297656"/>
              <a:chOff x="13560784" y="3471416"/>
              <a:chExt cx="1114138" cy="297656"/>
            </a:xfrm>
          </p:grpSpPr>
          <p:sp>
            <p:nvSpPr>
              <p:cNvPr id="181" name="Afgeronde rechthoek 18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2" name="Tekstvak 1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83" name="Rechte verbindingslijn 18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Gelijkbenige driehoek 18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3670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ekst + 75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3735860" cy="496565"/>
          </a:xfrm>
        </p:spPr>
        <p:txBody>
          <a:bodyPr/>
          <a:lstStyle/>
          <a:p>
            <a:r>
              <a:rPr lang="nl-NL" dirty="0"/>
              <a:t>Klik hier om een titel in te voegen</a:t>
            </a:r>
          </a:p>
        </p:txBody>
      </p:sp>
      <p:sp>
        <p:nvSpPr>
          <p:cNvPr id="8" name="Tijdelijke aanduiding voor tekst 7"/>
          <p:cNvSpPr>
            <a:spLocks noGrp="1"/>
          </p:cNvSpPr>
          <p:nvPr>
            <p:ph type="body" sz="quarter" idx="13" hasCustomPrompt="1"/>
          </p:nvPr>
        </p:nvSpPr>
        <p:spPr>
          <a:xfrm>
            <a:off x="531340" y="951113"/>
            <a:ext cx="3735860"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3146950"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p:cNvSpPr>
            <a:spLocks noGrp="1"/>
          </p:cNvSpPr>
          <p:nvPr>
            <p:ph type="pic" sz="quarter" idx="15" hasCustomPrompt="1"/>
          </p:nvPr>
        </p:nvSpPr>
        <p:spPr>
          <a:xfrm>
            <a:off x="4040975" y="0"/>
            <a:ext cx="8151025" cy="6858002"/>
          </a:xfrm>
          <a:custGeom>
            <a:avLst/>
            <a:gdLst>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9264119 w 9264119"/>
              <a:gd name="connsiteY6" fmla="*/ 6858002 h 6858002"/>
              <a:gd name="connsiteX7" fmla="*/ 5679105 w 9264119"/>
              <a:gd name="connsiteY7" fmla="*/ 6858002 h 6858002"/>
              <a:gd name="connsiteX8" fmla="*/ 5679105 w 9264119"/>
              <a:gd name="connsiteY8" fmla="*/ 6858000 h 6858002"/>
              <a:gd name="connsiteX9" fmla="*/ 0 w 9264119"/>
              <a:gd name="connsiteY9" fmla="*/ 6857999 h 6858002"/>
              <a:gd name="connsiteX10" fmla="*/ 656437 w 9264119"/>
              <a:gd name="connsiteY10" fmla="*/ 311632 h 6858002"/>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5679105 w 9264119"/>
              <a:gd name="connsiteY6" fmla="*/ 6858002 h 6858002"/>
              <a:gd name="connsiteX7" fmla="*/ 5679105 w 9264119"/>
              <a:gd name="connsiteY7" fmla="*/ 6858000 h 6858002"/>
              <a:gd name="connsiteX8" fmla="*/ 0 w 9264119"/>
              <a:gd name="connsiteY8" fmla="*/ 6857999 h 6858002"/>
              <a:gd name="connsiteX9" fmla="*/ 656437 w 9264119"/>
              <a:gd name="connsiteY9" fmla="*/ 311632 h 6858002"/>
              <a:gd name="connsiteX10" fmla="*/ 589845 w 9264119"/>
              <a:gd name="connsiteY10" fmla="*/ 0 h 6858002"/>
              <a:gd name="connsiteX0" fmla="*/ 589845 w 8151025"/>
              <a:gd name="connsiteY0" fmla="*/ 0 h 6858002"/>
              <a:gd name="connsiteX1" fmla="*/ 5679107 w 8151025"/>
              <a:gd name="connsiteY1" fmla="*/ 0 h 6858002"/>
              <a:gd name="connsiteX2" fmla="*/ 5679107 w 8151025"/>
              <a:gd name="connsiteY2" fmla="*/ 1 h 6858002"/>
              <a:gd name="connsiteX3" fmla="*/ 8151025 w 8151025"/>
              <a:gd name="connsiteY3" fmla="*/ 1 h 6858002"/>
              <a:gd name="connsiteX4" fmla="*/ 8151025 w 8151025"/>
              <a:gd name="connsiteY4" fmla="*/ 6858000 h 6858002"/>
              <a:gd name="connsiteX5" fmla="*/ 5679105 w 8151025"/>
              <a:gd name="connsiteY5" fmla="*/ 6858002 h 6858002"/>
              <a:gd name="connsiteX6" fmla="*/ 5679105 w 8151025"/>
              <a:gd name="connsiteY6" fmla="*/ 6858000 h 6858002"/>
              <a:gd name="connsiteX7" fmla="*/ 0 w 8151025"/>
              <a:gd name="connsiteY7" fmla="*/ 6857999 h 6858002"/>
              <a:gd name="connsiteX8" fmla="*/ 656437 w 8151025"/>
              <a:gd name="connsiteY8" fmla="*/ 311632 h 6858002"/>
              <a:gd name="connsiteX9" fmla="*/ 589845 w 8151025"/>
              <a:gd name="connsiteY9" fmla="*/ 0 h 6858002"/>
              <a:gd name="connsiteX0" fmla="*/ 589845 w 8151025"/>
              <a:gd name="connsiteY0" fmla="*/ 0 h 6858002"/>
              <a:gd name="connsiteX1" fmla="*/ 5679107 w 8151025"/>
              <a:gd name="connsiteY1" fmla="*/ 0 h 6858002"/>
              <a:gd name="connsiteX2" fmla="*/ 8151025 w 8151025"/>
              <a:gd name="connsiteY2" fmla="*/ 1 h 6858002"/>
              <a:gd name="connsiteX3" fmla="*/ 8151025 w 8151025"/>
              <a:gd name="connsiteY3" fmla="*/ 6858000 h 6858002"/>
              <a:gd name="connsiteX4" fmla="*/ 5679105 w 8151025"/>
              <a:gd name="connsiteY4" fmla="*/ 6858002 h 6858002"/>
              <a:gd name="connsiteX5" fmla="*/ 5679105 w 8151025"/>
              <a:gd name="connsiteY5" fmla="*/ 6858000 h 6858002"/>
              <a:gd name="connsiteX6" fmla="*/ 0 w 8151025"/>
              <a:gd name="connsiteY6" fmla="*/ 6857999 h 6858002"/>
              <a:gd name="connsiteX7" fmla="*/ 656437 w 8151025"/>
              <a:gd name="connsiteY7" fmla="*/ 311632 h 6858002"/>
              <a:gd name="connsiteX8" fmla="*/ 589845 w 8151025"/>
              <a:gd name="connsiteY8" fmla="*/ 0 h 6858002"/>
              <a:gd name="connsiteX0" fmla="*/ 589845 w 8151025"/>
              <a:gd name="connsiteY0" fmla="*/ 0 h 6858002"/>
              <a:gd name="connsiteX1" fmla="*/ 8151025 w 8151025"/>
              <a:gd name="connsiteY1" fmla="*/ 1 h 6858002"/>
              <a:gd name="connsiteX2" fmla="*/ 8151025 w 8151025"/>
              <a:gd name="connsiteY2" fmla="*/ 6858000 h 6858002"/>
              <a:gd name="connsiteX3" fmla="*/ 5679105 w 8151025"/>
              <a:gd name="connsiteY3" fmla="*/ 6858002 h 6858002"/>
              <a:gd name="connsiteX4" fmla="*/ 5679105 w 8151025"/>
              <a:gd name="connsiteY4" fmla="*/ 6858000 h 6858002"/>
              <a:gd name="connsiteX5" fmla="*/ 0 w 8151025"/>
              <a:gd name="connsiteY5" fmla="*/ 6857999 h 6858002"/>
              <a:gd name="connsiteX6" fmla="*/ 656437 w 8151025"/>
              <a:gd name="connsiteY6" fmla="*/ 311632 h 6858002"/>
              <a:gd name="connsiteX7" fmla="*/ 589845 w 8151025"/>
              <a:gd name="connsiteY7"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025" h="6858002">
                <a:moveTo>
                  <a:pt x="589845" y="0"/>
                </a:moveTo>
                <a:lnTo>
                  <a:pt x="8151025" y="1"/>
                </a:lnTo>
                <a:lnTo>
                  <a:pt x="8151025" y="6858000"/>
                </a:lnTo>
                <a:lnTo>
                  <a:pt x="5679105" y="6858002"/>
                </a:lnTo>
                <a:lnTo>
                  <a:pt x="5679105"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57" name="Rechthoek 56"/>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25% TEKST +</a:t>
            </a:r>
            <a:r>
              <a:rPr lang="nl-NL" sz="2000" b="1" baseline="0" dirty="0">
                <a:solidFill>
                  <a:schemeClr val="accent1"/>
                </a:solidFill>
              </a:rPr>
              <a:t> 75% AFBEELDING</a:t>
            </a:r>
            <a:endParaRPr lang="nl-NL" sz="2000" b="1" dirty="0">
              <a:solidFill>
                <a:schemeClr val="accent1"/>
              </a:solidFill>
            </a:endParaRPr>
          </a:p>
        </p:txBody>
      </p:sp>
      <p:grpSp>
        <p:nvGrpSpPr>
          <p:cNvPr id="93" name="Instructie Tekst"/>
          <p:cNvGrpSpPr/>
          <p:nvPr userDrawn="1"/>
        </p:nvGrpSpPr>
        <p:grpSpPr>
          <a:xfrm>
            <a:off x="-2916113" y="0"/>
            <a:ext cx="2688057" cy="3772106"/>
            <a:chOff x="-2959433" y="-5444"/>
            <a:chExt cx="2688057" cy="3772106"/>
          </a:xfrm>
        </p:grpSpPr>
        <p:sp>
          <p:nvSpPr>
            <p:cNvPr id="94" name="Rechthoek 9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9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96" name="Ovaal 9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97" name="Ovaal 9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98" name="Ovaal 9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99" name="Ovaal 9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0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03" name="Rechte verbindingslijn 10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04" name="Rechte verbindingslijn 10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05" name="Rechte verbindingslijn 10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06" name="Groep 105"/>
            <p:cNvGrpSpPr/>
            <p:nvPr userDrawn="1"/>
          </p:nvGrpSpPr>
          <p:grpSpPr>
            <a:xfrm>
              <a:off x="-1948476" y="816741"/>
              <a:ext cx="409108" cy="427699"/>
              <a:chOff x="-1085063" y="758027"/>
              <a:chExt cx="633799" cy="622540"/>
            </a:xfrm>
          </p:grpSpPr>
          <p:sp>
            <p:nvSpPr>
              <p:cNvPr id="154" name="Afgeronde rechthoek 15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55" name="Groep 154"/>
              <p:cNvGrpSpPr/>
              <p:nvPr userDrawn="1"/>
            </p:nvGrpSpPr>
            <p:grpSpPr>
              <a:xfrm>
                <a:off x="-977746" y="864082"/>
                <a:ext cx="419166" cy="410430"/>
                <a:chOff x="6366933" y="309013"/>
                <a:chExt cx="1901295" cy="1861668"/>
              </a:xfrm>
              <a:solidFill>
                <a:srgbClr val="000000"/>
              </a:solidFill>
            </p:grpSpPr>
            <p:sp>
              <p:nvSpPr>
                <p:cNvPr id="156" name="Rechthoek 15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9" name="Rechthoek 15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4" name="Rechthoek 16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5" name="Rechthoek 16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6" name="Vrije vorm 16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07" name="Groep 106"/>
            <p:cNvGrpSpPr/>
            <p:nvPr/>
          </p:nvGrpSpPr>
          <p:grpSpPr>
            <a:xfrm>
              <a:off x="-2950232" y="1207835"/>
              <a:ext cx="532929" cy="509563"/>
              <a:chOff x="-2880382" y="802341"/>
              <a:chExt cx="532929" cy="509563"/>
            </a:xfrm>
          </p:grpSpPr>
          <p:sp>
            <p:nvSpPr>
              <p:cNvPr id="132" name="Rechthoek 13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 name="Groep 134"/>
              <p:cNvGrpSpPr/>
              <p:nvPr/>
            </p:nvGrpSpPr>
            <p:grpSpPr>
              <a:xfrm>
                <a:off x="-2802433" y="1123442"/>
                <a:ext cx="132915"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6" name="Groep 135"/>
              <p:cNvGrpSpPr/>
              <p:nvPr/>
            </p:nvGrpSpPr>
            <p:grpSpPr>
              <a:xfrm>
                <a:off x="-2575435" y="1123442"/>
                <a:ext cx="133931" cy="104889"/>
                <a:chOff x="-2556734" y="1123442"/>
                <a:chExt cx="147324" cy="104889"/>
              </a:xfrm>
            </p:grpSpPr>
            <p:grpSp>
              <p:nvGrpSpPr>
                <p:cNvPr id="137" name="Groep 136"/>
                <p:cNvGrpSpPr/>
                <p:nvPr/>
              </p:nvGrpSpPr>
              <p:grpSpPr>
                <a:xfrm>
                  <a:off x="-2556734" y="1123442"/>
                  <a:ext cx="68206" cy="104889"/>
                  <a:chOff x="-2796392" y="1123442"/>
                  <a:chExt cx="120832" cy="104889"/>
                </a:xfrm>
              </p:grpSpPr>
              <p:sp>
                <p:nvSpPr>
                  <p:cNvPr id="144" name="Rechthoek 14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8" name="Groep 137"/>
                <p:cNvGrpSpPr/>
                <p:nvPr/>
              </p:nvGrpSpPr>
              <p:grpSpPr>
                <a:xfrm>
                  <a:off x="-2477616" y="1123442"/>
                  <a:ext cx="68206" cy="104889"/>
                  <a:chOff x="-2796392" y="1123442"/>
                  <a:chExt cx="120832" cy="104889"/>
                </a:xfrm>
              </p:grpSpPr>
              <p:sp>
                <p:nvSpPr>
                  <p:cNvPr id="139" name="Rechthoek 13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08" name="Groep 107"/>
            <p:cNvGrpSpPr/>
            <p:nvPr userDrawn="1"/>
          </p:nvGrpSpPr>
          <p:grpSpPr>
            <a:xfrm>
              <a:off x="-1948476" y="1281164"/>
              <a:ext cx="413704" cy="427699"/>
              <a:chOff x="-1845083" y="758027"/>
              <a:chExt cx="633799" cy="622540"/>
            </a:xfrm>
          </p:grpSpPr>
          <p:sp>
            <p:nvSpPr>
              <p:cNvPr id="119" name="Afgeronde rechthoek 11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1737766" y="864082"/>
                <a:ext cx="419166" cy="410430"/>
                <a:chOff x="3708400" y="309013"/>
                <a:chExt cx="1901295" cy="1861668"/>
              </a:xfrm>
              <a:solidFill>
                <a:srgbClr val="000000"/>
              </a:solidFill>
            </p:grpSpPr>
            <p:sp>
              <p:nvSpPr>
                <p:cNvPr id="121" name="Rechthoek 12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09" name="Rechte verbindingslijn 108"/>
            <p:cNvCxnSpPr>
              <a:stCxn id="134" idx="2"/>
              <a:endCxn id="11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10" name="Rechte verbindingslijn 109"/>
            <p:cNvCxnSpPr>
              <a:endCxn id="15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1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1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13" name="Ovaal 11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1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15" name="Groep 114"/>
            <p:cNvGrpSpPr/>
            <p:nvPr/>
          </p:nvGrpSpPr>
          <p:grpSpPr>
            <a:xfrm>
              <a:off x="-2950232" y="816050"/>
              <a:ext cx="528695" cy="344202"/>
              <a:chOff x="-2880382" y="410556"/>
              <a:chExt cx="528695" cy="344202"/>
            </a:xfrm>
          </p:grpSpPr>
          <p:sp>
            <p:nvSpPr>
              <p:cNvPr id="117" name="Afgeronde rechthoek 11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18" name="Vrije vorm 11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1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67" name="Instructie Afbeelding Invoegen"/>
          <p:cNvGrpSpPr/>
          <p:nvPr userDrawn="1"/>
        </p:nvGrpSpPr>
        <p:grpSpPr>
          <a:xfrm>
            <a:off x="12321772" y="-5444"/>
            <a:ext cx="2828936" cy="6868888"/>
            <a:chOff x="12346582" y="-5444"/>
            <a:chExt cx="2828936" cy="6868888"/>
          </a:xfrm>
        </p:grpSpPr>
        <p:grpSp>
          <p:nvGrpSpPr>
            <p:cNvPr id="168" name="bijsnijden"/>
            <p:cNvGrpSpPr/>
            <p:nvPr userDrawn="1"/>
          </p:nvGrpSpPr>
          <p:grpSpPr>
            <a:xfrm>
              <a:off x="12346582" y="5828002"/>
              <a:ext cx="779464" cy="828260"/>
              <a:chOff x="13143038" y="5655940"/>
              <a:chExt cx="779464" cy="828260"/>
            </a:xfrm>
          </p:grpSpPr>
          <p:grpSp>
            <p:nvGrpSpPr>
              <p:cNvPr id="220" name="Groep 219"/>
              <p:cNvGrpSpPr/>
              <p:nvPr userDrawn="1"/>
            </p:nvGrpSpPr>
            <p:grpSpPr>
              <a:xfrm>
                <a:off x="13284702" y="5655940"/>
                <a:ext cx="518384" cy="468745"/>
                <a:chOff x="13352037" y="5715656"/>
                <a:chExt cx="383714" cy="346970"/>
              </a:xfrm>
            </p:grpSpPr>
            <p:sp>
              <p:nvSpPr>
                <p:cNvPr id="223" name="Rechthoek 22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224" name="Afbeelding 22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225" name="L-vorm 22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226" name="L-vorm 22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2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222" name="Rechthoekige driehoek 22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03" name="Rechthoek 202"/>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204"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205"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206" name="Ovaal 205"/>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07" name="Ovaal 206"/>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08" name="Rechte verbindingslijn 207"/>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209" name="Rechte verbindingslijn 208"/>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210" name="Rechte verbindingslijn 209"/>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211"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212"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213" name="Ovaal 212"/>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214" name="Rechte verbindingslijn 213"/>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215" name="Groep 214"/>
            <p:cNvGrpSpPr/>
            <p:nvPr/>
          </p:nvGrpSpPr>
          <p:grpSpPr>
            <a:xfrm>
              <a:off x="12483705" y="3495180"/>
              <a:ext cx="1114138" cy="297656"/>
              <a:chOff x="13560784" y="3471416"/>
              <a:chExt cx="1114138" cy="297656"/>
            </a:xfrm>
          </p:grpSpPr>
          <p:sp>
            <p:nvSpPr>
              <p:cNvPr id="216" name="Afgeronde rechthoek 21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7" name="Tekstvak 216"/>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218" name="Rechte verbindingslijn 21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Gelijkbenige driehoek 21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8269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 Titel">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1942257 h 6858001"/>
              <a:gd name="connsiteX5" fmla="*/ 217289 w 12192001"/>
              <a:gd name="connsiteY5" fmla="*/ 1939671 h 6858001"/>
              <a:gd name="connsiteX6" fmla="*/ 12192000 w 12192001"/>
              <a:gd name="connsiteY6" fmla="*/ 40755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1942257"/>
                </a:lnTo>
                <a:lnTo>
                  <a:pt x="217289" y="1939671"/>
                </a:lnTo>
                <a:cubicBezTo>
                  <a:pt x="4208859" y="1834288"/>
                  <a:pt x="5805487" y="407554"/>
                  <a:pt x="12192000" y="407554"/>
                </a:cubicBezTo>
                <a:close/>
              </a:path>
            </a:pathLst>
          </a:cu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7" name="Titel 1"/>
          <p:cNvSpPr>
            <a:spLocks noGrp="1"/>
          </p:cNvSpPr>
          <p:nvPr>
            <p:ph type="title" hasCustomPrompt="1"/>
          </p:nvPr>
        </p:nvSpPr>
        <p:spPr>
          <a:xfrm>
            <a:off x="531340" y="531341"/>
            <a:ext cx="4809917"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Rechthoek 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  TITEL</a:t>
            </a:r>
          </a:p>
        </p:txBody>
      </p:sp>
      <p:grpSp>
        <p:nvGrpSpPr>
          <p:cNvPr id="46" name="Groep 45"/>
          <p:cNvGrpSpPr/>
          <p:nvPr userDrawn="1"/>
        </p:nvGrpSpPr>
        <p:grpSpPr>
          <a:xfrm>
            <a:off x="12446162" y="-5444"/>
            <a:ext cx="2704546" cy="6868888"/>
            <a:chOff x="12446162" y="-5444"/>
            <a:chExt cx="2704546" cy="6868888"/>
          </a:xfrm>
        </p:grpSpPr>
        <p:pic>
          <p:nvPicPr>
            <p:cNvPr id="47" name="Afbeelding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48" name="Instructie afbeelding B"/>
            <p:cNvGrpSpPr/>
            <p:nvPr userDrawn="1"/>
          </p:nvGrpSpPr>
          <p:grpSpPr>
            <a:xfrm>
              <a:off x="12446162" y="-5444"/>
              <a:ext cx="2704546" cy="6868888"/>
              <a:chOff x="12470972" y="-5444"/>
              <a:chExt cx="2704546" cy="6868888"/>
            </a:xfrm>
          </p:grpSpPr>
          <p:sp>
            <p:nvSpPr>
              <p:cNvPr id="64"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67"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68"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69"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70"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71"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72"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74"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75"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76" name="Groep 127"/>
              <p:cNvGrpSpPr/>
              <p:nvPr/>
            </p:nvGrpSpPr>
            <p:grpSpPr>
              <a:xfrm>
                <a:off x="12483705" y="3495180"/>
                <a:ext cx="1114138" cy="297656"/>
                <a:chOff x="13560784" y="3471416"/>
                <a:chExt cx="1114138" cy="297656"/>
              </a:xfrm>
            </p:grpSpPr>
            <p:sp>
              <p:nvSpPr>
                <p:cNvPr id="77"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78"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79"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49" name="Groep 74"/>
            <p:cNvGrpSpPr/>
            <p:nvPr userDrawn="1"/>
          </p:nvGrpSpPr>
          <p:grpSpPr>
            <a:xfrm>
              <a:off x="13386896" y="6137670"/>
              <a:ext cx="1750842" cy="564707"/>
              <a:chOff x="13098875" y="6031678"/>
              <a:chExt cx="1969277" cy="635161"/>
            </a:xfrm>
          </p:grpSpPr>
          <p:sp>
            <p:nvSpPr>
              <p:cNvPr id="50"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1" name="Groep 76"/>
              <p:cNvGrpSpPr/>
              <p:nvPr/>
            </p:nvGrpSpPr>
            <p:grpSpPr>
              <a:xfrm>
                <a:off x="13098875" y="6031679"/>
                <a:ext cx="1969277" cy="542924"/>
                <a:chOff x="13164976" y="6054428"/>
                <a:chExt cx="1969277" cy="542924"/>
              </a:xfrm>
            </p:grpSpPr>
            <p:sp>
              <p:nvSpPr>
                <p:cNvPr id="54"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5" name="Groep 80"/>
                <p:cNvGrpSpPr/>
                <p:nvPr/>
              </p:nvGrpSpPr>
              <p:grpSpPr>
                <a:xfrm>
                  <a:off x="13214777" y="6112607"/>
                  <a:ext cx="145227" cy="129517"/>
                  <a:chOff x="12287399" y="5999447"/>
                  <a:chExt cx="194830" cy="173755"/>
                </a:xfrm>
              </p:grpSpPr>
              <p:sp>
                <p:nvSpPr>
                  <p:cNvPr id="58"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9"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0"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1"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2"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3"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56"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57"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52"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5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81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Afbeelding 1">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407554 h 6858001"/>
              <a:gd name="connsiteX5" fmla="*/ 11974711 w 12192001"/>
              <a:gd name="connsiteY5" fmla="*/ 1939671 h 6858001"/>
              <a:gd name="connsiteX6" fmla="*/ 12192000 w 12192001"/>
              <a:gd name="connsiteY6" fmla="*/ 194225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407554"/>
                </a:lnTo>
                <a:cubicBezTo>
                  <a:pt x="6386513" y="407554"/>
                  <a:pt x="7983141" y="1834288"/>
                  <a:pt x="11974711" y="1939671"/>
                </a:cubicBezTo>
                <a:lnTo>
                  <a:pt x="12192000" y="1942257"/>
                </a:lnTo>
                <a:close/>
              </a:path>
            </a:pathLst>
          </a:custGeom>
          <a:solidFill>
            <a:schemeClr val="bg1">
              <a:lumMod val="95000"/>
            </a:schemeClr>
          </a:solidFill>
        </p:spPr>
        <p:txBody>
          <a:bodyPr wrap="square" bIns="288000" anchor="ctr">
            <a:noAutofit/>
          </a:bodyPr>
          <a:lstStyle>
            <a:lvl1pPr marL="0" marR="0" indent="0" algn="ctr" defTabSz="914400" rtl="0" eaLnBrk="1" fontAlgn="auto" latinLnBrk="0" hangingPunct="1">
              <a:lnSpc>
                <a:spcPct val="300000"/>
              </a:lnSpc>
              <a:spcBef>
                <a:spcPts val="1000"/>
              </a:spcBef>
              <a:spcAft>
                <a:spcPts val="0"/>
              </a:spcAft>
              <a:buClrTx/>
              <a:buSzTx/>
              <a:buFont typeface="Arial" panose="020B0604020202020204" pitchFamily="34" charset="0"/>
              <a:buNone/>
              <a:tabLst/>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20" name="Rechthoek 19"/>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a:t>
            </a:r>
            <a:r>
              <a:rPr lang="nl-NL" sz="2000" b="1" baseline="0" dirty="0">
                <a:solidFill>
                  <a:schemeClr val="accent1"/>
                </a:solidFill>
              </a:rPr>
              <a:t> TITEL 2</a:t>
            </a:r>
            <a:endParaRPr lang="nl-NL" sz="2000" b="1" dirty="0">
              <a:solidFill>
                <a:schemeClr val="accent1"/>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grpSp>
        <p:nvGrpSpPr>
          <p:cNvPr id="2" name="Groep 1"/>
          <p:cNvGrpSpPr/>
          <p:nvPr userDrawn="1"/>
        </p:nvGrpSpPr>
        <p:grpSpPr>
          <a:xfrm>
            <a:off x="12446162" y="-5444"/>
            <a:ext cx="2704546" cy="6868888"/>
            <a:chOff x="12446162" y="-5444"/>
            <a:chExt cx="2704546" cy="6868888"/>
          </a:xfrm>
        </p:grpSpPr>
        <p:pic>
          <p:nvPicPr>
            <p:cNvPr id="57" name="Afbeelding 5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23" name="Instructie afbeelding B"/>
            <p:cNvGrpSpPr/>
            <p:nvPr userDrawn="1"/>
          </p:nvGrpSpPr>
          <p:grpSpPr>
            <a:xfrm>
              <a:off x="12446162" y="-5444"/>
              <a:ext cx="2704546" cy="6868888"/>
              <a:chOff x="12470972" y="-5444"/>
              <a:chExt cx="2704546" cy="6868888"/>
            </a:xfrm>
          </p:grpSpPr>
          <p:sp>
            <p:nvSpPr>
              <p:cNvPr id="40"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41"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42"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3"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4"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5"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6"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7"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8"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9"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50"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51"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52" name="Groep 127"/>
              <p:cNvGrpSpPr/>
              <p:nvPr/>
            </p:nvGrpSpPr>
            <p:grpSpPr>
              <a:xfrm>
                <a:off x="12483705" y="3495180"/>
                <a:ext cx="1114138" cy="297656"/>
                <a:chOff x="13560784" y="3471416"/>
                <a:chExt cx="1114138" cy="297656"/>
              </a:xfrm>
            </p:grpSpPr>
            <p:sp>
              <p:nvSpPr>
                <p:cNvPr id="53"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4"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5"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5" name="Groep 74"/>
            <p:cNvGrpSpPr/>
            <p:nvPr userDrawn="1"/>
          </p:nvGrpSpPr>
          <p:grpSpPr>
            <a:xfrm>
              <a:off x="13386896" y="6137670"/>
              <a:ext cx="1750842" cy="564707"/>
              <a:chOff x="13098875" y="6031678"/>
              <a:chExt cx="1969277" cy="635161"/>
            </a:xfrm>
          </p:grpSpPr>
          <p:sp>
            <p:nvSpPr>
              <p:cNvPr id="26"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7" name="Groep 76"/>
              <p:cNvGrpSpPr/>
              <p:nvPr/>
            </p:nvGrpSpPr>
            <p:grpSpPr>
              <a:xfrm>
                <a:off x="13098875" y="6031679"/>
                <a:ext cx="1969277" cy="542924"/>
                <a:chOff x="13164976" y="6054428"/>
                <a:chExt cx="1969277" cy="542924"/>
              </a:xfrm>
            </p:grpSpPr>
            <p:sp>
              <p:nvSpPr>
                <p:cNvPr id="30"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31" name="Groep 80"/>
                <p:cNvGrpSpPr/>
                <p:nvPr/>
              </p:nvGrpSpPr>
              <p:grpSpPr>
                <a:xfrm>
                  <a:off x="13214777" y="6112607"/>
                  <a:ext cx="145227" cy="129517"/>
                  <a:chOff x="12287399" y="5999447"/>
                  <a:chExt cx="194830" cy="173755"/>
                </a:xfrm>
              </p:grpSpPr>
              <p:sp>
                <p:nvSpPr>
                  <p:cNvPr id="34"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7"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8"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9"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32"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3"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8"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itel 1"/>
          <p:cNvSpPr>
            <a:spLocks noGrp="1"/>
          </p:cNvSpPr>
          <p:nvPr>
            <p:ph type="title" hasCustomPrompt="1"/>
          </p:nvPr>
        </p:nvSpPr>
        <p:spPr>
          <a:xfrm>
            <a:off x="6863423" y="531341"/>
            <a:ext cx="4809917" cy="496565"/>
          </a:xfrm>
        </p:spPr>
        <p:txBody>
          <a:bodyPr/>
          <a:lstStyle>
            <a:lvl1pPr algn="r">
              <a:defRPr/>
            </a:lvl1pPr>
          </a:lstStyle>
          <a:p>
            <a:r>
              <a:rPr lang="nl-NL" dirty="0"/>
              <a:t>Klik hier om een titel in te voegen</a:t>
            </a:r>
          </a:p>
        </p:txBody>
      </p:sp>
    </p:spTree>
    <p:extLst>
      <p:ext uri="{BB962C8B-B14F-4D97-AF65-F5344CB8AC3E}">
        <p14:creationId xmlns:p14="http://schemas.microsoft.com/office/powerpoint/2010/main" val="7188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1340" y="531341"/>
            <a:ext cx="11141674" cy="496565"/>
          </a:xfrm>
          <a:prstGeom prst="rect">
            <a:avLst/>
          </a:prstGeom>
        </p:spPr>
        <p:txBody>
          <a:bodyPr vert="horz" lIns="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31340" y="1458098"/>
            <a:ext cx="11142000" cy="4866158"/>
          </a:xfrm>
          <a:prstGeom prst="rect">
            <a:avLst/>
          </a:prstGeom>
        </p:spPr>
        <p:txBody>
          <a:bodyPr vert="horz" lIns="0" tIns="45720" rIns="0" bIns="45720" rtlCol="0">
            <a:noAutofit/>
          </a:bodyPr>
          <a:lstStyle/>
          <a:p>
            <a:pPr lvl="0"/>
            <a:r>
              <a:rPr lang="nl-NL" dirty="0"/>
              <a:t>Platte tekst</a:t>
            </a:r>
          </a:p>
          <a:p>
            <a:pPr lvl="1"/>
            <a:r>
              <a:rPr lang="nl-NL" dirty="0" err="1"/>
              <a:t>Bullet</a:t>
            </a:r>
            <a:endParaRPr lang="nl-NL" dirty="0"/>
          </a:p>
          <a:p>
            <a:pPr lvl="2"/>
            <a:r>
              <a:rPr lang="nl-NL" dirty="0"/>
              <a:t>Sub-</a:t>
            </a:r>
            <a:r>
              <a:rPr lang="nl-NL" dirty="0" err="1"/>
              <a:t>bullet</a:t>
            </a:r>
            <a:endParaRPr lang="nl-NL" dirty="0"/>
          </a:p>
          <a:p>
            <a:pPr lvl="3"/>
            <a:r>
              <a:rPr lang="nl-NL" dirty="0"/>
              <a:t>Kopje</a:t>
            </a:r>
          </a:p>
          <a:p>
            <a:pPr lvl="4"/>
            <a:r>
              <a:rPr lang="nl-NL" dirty="0"/>
              <a:t>Cursief</a:t>
            </a:r>
          </a:p>
          <a:p>
            <a:pPr lvl="5"/>
            <a:r>
              <a:rPr lang="nl-NL" dirty="0"/>
              <a:t>Platte tekst</a:t>
            </a:r>
          </a:p>
          <a:p>
            <a:pPr lvl="6"/>
            <a:r>
              <a:rPr lang="nl-NL" dirty="0" err="1"/>
              <a:t>Bullet</a:t>
            </a:r>
            <a:endParaRPr lang="nl-NL" dirty="0"/>
          </a:p>
          <a:p>
            <a:pPr lvl="7"/>
            <a:r>
              <a:rPr lang="nl-NL" dirty="0"/>
              <a:t>Sub-</a:t>
            </a:r>
            <a:r>
              <a:rPr lang="nl-NL" dirty="0" err="1"/>
              <a:t>bullet</a:t>
            </a:r>
            <a:endParaRPr lang="nl-NL" dirty="0"/>
          </a:p>
          <a:p>
            <a:pPr lvl="8"/>
            <a:r>
              <a:rPr lang="nl-NL" dirty="0"/>
              <a:t>Kopje</a:t>
            </a:r>
          </a:p>
        </p:txBody>
      </p:sp>
      <p:sp>
        <p:nvSpPr>
          <p:cNvPr id="6" name="Tijdelijke aanduiding voor dianummer 5"/>
          <p:cNvSpPr>
            <a:spLocks noGrp="1"/>
          </p:cNvSpPr>
          <p:nvPr>
            <p:ph type="sldNum" sz="quarter" idx="4"/>
          </p:nvPr>
        </p:nvSpPr>
        <p:spPr>
          <a:xfrm>
            <a:off x="10653688" y="6252309"/>
            <a:ext cx="1019652" cy="365125"/>
          </a:xfrm>
          <a:prstGeom prst="rect">
            <a:avLst/>
          </a:prstGeom>
        </p:spPr>
        <p:txBody>
          <a:bodyPr vert="horz" lIns="91440" tIns="45720" rIns="0" bIns="45720" rtlCol="0" anchor="ctr"/>
          <a:lstStyle>
            <a:lvl1pPr algn="r">
              <a:defRPr sz="1200" b="1">
                <a:solidFill>
                  <a:schemeClr val="accent1"/>
                </a:solidFill>
              </a:defRPr>
            </a:lvl1pPr>
          </a:lstStyle>
          <a:p>
            <a:fld id="{2D5FBA41-AFD5-4B00-AC98-55F0A9A32C4E}" type="slidenum">
              <a:rPr lang="nl-NL" smtClean="0"/>
              <a:pPr/>
              <a:t>‹nr.›</a:t>
            </a:fld>
            <a:endParaRPr lang="nl-NL"/>
          </a:p>
        </p:txBody>
      </p:sp>
      <p:grpSp>
        <p:nvGrpSpPr>
          <p:cNvPr id="151" name="Logo"/>
          <p:cNvGrpSpPr/>
          <p:nvPr userDrawn="1"/>
        </p:nvGrpSpPr>
        <p:grpSpPr>
          <a:xfrm>
            <a:off x="523936" y="5777033"/>
            <a:ext cx="1161968" cy="712167"/>
            <a:chOff x="3341688" y="2430896"/>
            <a:chExt cx="5555177" cy="3404754"/>
          </a:xfrm>
        </p:grpSpPr>
        <p:sp>
          <p:nvSpPr>
            <p:cNvPr id="152"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3"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4"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5"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6"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7"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8"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0"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1"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2"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4"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6"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7"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7432457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8" r:id="rId3"/>
    <p:sldLayoutId id="2147483666" r:id="rId4"/>
    <p:sldLayoutId id="2147483652" r:id="rId5"/>
    <p:sldLayoutId id="2147483651" r:id="rId6"/>
    <p:sldLayoutId id="2147483653" r:id="rId7"/>
    <p:sldLayoutId id="2147483665" r:id="rId8"/>
    <p:sldLayoutId id="2147483662" r:id="rId9"/>
    <p:sldLayoutId id="2147483657" r:id="rId10"/>
    <p:sldLayoutId id="2147483667" r:id="rId11"/>
    <p:sldLayoutId id="2147483658" r:id="rId12"/>
    <p:sldLayoutId id="2147483660" r:id="rId13"/>
    <p:sldLayoutId id="2147483659" r:id="rId14"/>
    <p:sldLayoutId id="2147483661"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ts val="2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60779F15-A8C3-4829-A446-71CFF5F6DBD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9524" y="0"/>
            <a:ext cx="12201524" cy="8134350"/>
          </a:xfrm>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p:txBody>
          <a:bodyPr/>
          <a:lstStyle/>
          <a:p>
            <a:r>
              <a:rPr lang="nl-NL" dirty="0"/>
              <a:t> </a:t>
            </a:r>
          </a:p>
        </p:txBody>
      </p:sp>
      <p:sp>
        <p:nvSpPr>
          <p:cNvPr id="25" name="Titel 24"/>
          <p:cNvSpPr>
            <a:spLocks noGrp="1"/>
          </p:cNvSpPr>
          <p:nvPr>
            <p:ph type="title"/>
          </p:nvPr>
        </p:nvSpPr>
        <p:spPr/>
        <p:txBody>
          <a:bodyPr/>
          <a:lstStyle/>
          <a:p>
            <a:r>
              <a:rPr lang="nl-NL" dirty="0"/>
              <a:t>Workshop Leer vissen met de </a:t>
            </a:r>
            <a:r>
              <a:rPr lang="nl-NL" dirty="0" err="1"/>
              <a:t>feederhengel</a:t>
            </a:r>
            <a:endParaRPr lang="nl-NL" dirty="0"/>
          </a:p>
        </p:txBody>
      </p:sp>
    </p:spTree>
    <p:extLst>
      <p:ext uri="{BB962C8B-B14F-4D97-AF65-F5344CB8AC3E}">
        <p14:creationId xmlns:p14="http://schemas.microsoft.com/office/powerpoint/2010/main" val="29726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10</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1A6CC0A3-5133-4288-B3D1-06640EB77D49}"/>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Waar ga je vissen?</a:t>
            </a:r>
          </a:p>
        </p:txBody>
      </p:sp>
    </p:spTree>
    <p:extLst>
      <p:ext uri="{BB962C8B-B14F-4D97-AF65-F5344CB8AC3E}">
        <p14:creationId xmlns:p14="http://schemas.microsoft.com/office/powerpoint/2010/main" val="19782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Grotere wateren in de buurt </a:t>
            </a:r>
          </a:p>
        </p:txBody>
      </p:sp>
      <p:sp>
        <p:nvSpPr>
          <p:cNvPr id="14" name="Tijdelijke aanduiding voor dianummer 13"/>
          <p:cNvSpPr>
            <a:spLocks noGrp="1"/>
          </p:cNvSpPr>
          <p:nvPr>
            <p:ph type="sldNum" sz="quarter" idx="12"/>
          </p:nvPr>
        </p:nvSpPr>
        <p:spPr/>
        <p:txBody>
          <a:bodyPr/>
          <a:lstStyle/>
          <a:p>
            <a:fld id="{2D5FBA41-AFD5-4B00-AC98-55F0A9A32C4E}" type="slidenum">
              <a:rPr lang="nl-NL" smtClean="0"/>
              <a:pPr/>
              <a:t>11</a:t>
            </a:fld>
            <a:endParaRPr lang="nl-NL"/>
          </a:p>
        </p:txBody>
      </p:sp>
      <p:pic>
        <p:nvPicPr>
          <p:cNvPr id="5" name="Tijdelijke aanduiding voor afbeelding 4" descr="Afbeelding met water, buiten, gras, rivier&#10;&#10;Automatisch gegenereerde beschrijving">
            <a:extLst>
              <a:ext uri="{FF2B5EF4-FFF2-40B4-BE49-F238E27FC236}">
                <a16:creationId xmlns:a16="http://schemas.microsoft.com/office/drawing/2014/main" id="{28BFC4A8-5047-44AA-B2CA-1D9367F22733}"/>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7"/>
          <a:stretch/>
        </p:blipFill>
        <p:spPr>
          <a:xfrm>
            <a:off x="0" y="0"/>
            <a:ext cx="12192001" cy="6858001"/>
          </a:xfrm>
        </p:spPr>
      </p:pic>
    </p:spTree>
    <p:extLst>
      <p:ext uri="{BB962C8B-B14F-4D97-AF65-F5344CB8AC3E}">
        <p14:creationId xmlns:p14="http://schemas.microsoft.com/office/powerpoint/2010/main" val="98687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Fortgrachten </a:t>
            </a:r>
          </a:p>
        </p:txBody>
      </p:sp>
      <p:sp>
        <p:nvSpPr>
          <p:cNvPr id="14" name="Tijdelijke aanduiding voor dianummer 13"/>
          <p:cNvSpPr>
            <a:spLocks noGrp="1"/>
          </p:cNvSpPr>
          <p:nvPr>
            <p:ph type="sldNum" sz="quarter" idx="12"/>
          </p:nvPr>
        </p:nvSpPr>
        <p:spPr/>
        <p:txBody>
          <a:bodyPr/>
          <a:lstStyle/>
          <a:p>
            <a:fld id="{2D5FBA41-AFD5-4B00-AC98-55F0A9A32C4E}" type="slidenum">
              <a:rPr lang="nl-NL" smtClean="0"/>
              <a:pPr/>
              <a:t>12</a:t>
            </a:fld>
            <a:endParaRPr lang="nl-NL"/>
          </a:p>
        </p:txBody>
      </p:sp>
      <p:pic>
        <p:nvPicPr>
          <p:cNvPr id="6" name="Tijdelijke aanduiding voor afbeelding 5" descr="Afbeelding met buiten, water, rivier, gras&#10;&#10;Automatisch gegenereerde beschrijving">
            <a:extLst>
              <a:ext uri="{FF2B5EF4-FFF2-40B4-BE49-F238E27FC236}">
                <a16:creationId xmlns:a16="http://schemas.microsoft.com/office/drawing/2014/main" id="{AF23BE74-F773-4027-AF75-8F7FFC9A18B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0448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Rivieren</a:t>
            </a:r>
          </a:p>
        </p:txBody>
      </p:sp>
      <p:pic>
        <p:nvPicPr>
          <p:cNvPr id="5" name="Tijdelijke aanduiding voor afbeelding 4" descr="Afbeelding met water, buiten, rivier, brug&#10;&#10;Automatisch gegenereerde beschrijving">
            <a:extLst>
              <a:ext uri="{FF2B5EF4-FFF2-40B4-BE49-F238E27FC236}">
                <a16:creationId xmlns:a16="http://schemas.microsoft.com/office/drawing/2014/main" id="{7D3AC030-8CB4-463C-B5D3-4A1F75A13E75}"/>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91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 </a:t>
            </a:r>
            <a:r>
              <a:rPr lang="nl-NL" dirty="0" err="1"/>
              <a:t>Zandwinplassen</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water, rivier, gras, buiten&#10;&#10;Automatisch gegenereerde beschrijving">
            <a:extLst>
              <a:ext uri="{FF2B5EF4-FFF2-40B4-BE49-F238E27FC236}">
                <a16:creationId xmlns:a16="http://schemas.microsoft.com/office/drawing/2014/main" id="{B89E2A7E-6BC0-4E5B-A5FE-39B299322B2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6116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Rietkragen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water, rivier, meer&#10;&#10;Automatisch gegenereerde beschrijving">
            <a:extLst>
              <a:ext uri="{FF2B5EF4-FFF2-40B4-BE49-F238E27FC236}">
                <a16:creationId xmlns:a16="http://schemas.microsoft.com/office/drawing/2014/main" id="{796432C0-8D2D-4602-B68E-781D8FA3EE0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857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Steenstort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gras, water, vogel&#10;&#10;Automatisch gegenereerde beschrijving">
            <a:extLst>
              <a:ext uri="{FF2B5EF4-FFF2-40B4-BE49-F238E27FC236}">
                <a16:creationId xmlns:a16="http://schemas.microsoft.com/office/drawing/2014/main" id="{18E87108-4357-4146-837E-BF2D90EC9083}"/>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b="-3635"/>
          <a:stretch/>
        </p:blipFill>
        <p:spPr>
          <a:xfrm>
            <a:off x="0" y="0"/>
            <a:ext cx="12192001" cy="6858001"/>
          </a:xfrm>
        </p:spPr>
      </p:pic>
    </p:spTree>
    <p:extLst>
      <p:ext uri="{BB962C8B-B14F-4D97-AF65-F5344CB8AC3E}">
        <p14:creationId xmlns:p14="http://schemas.microsoft.com/office/powerpoint/2010/main" val="33460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Instroom van water</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water, buiten, rivier, meer&#10;&#10;Automatisch gegenereerde beschrijving">
            <a:extLst>
              <a:ext uri="{FF2B5EF4-FFF2-40B4-BE49-F238E27FC236}">
                <a16:creationId xmlns:a16="http://schemas.microsoft.com/office/drawing/2014/main" id="{69552272-4610-417B-B7BF-0995AAB929BC}"/>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5546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18</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367D4980-D9DF-4010-AAB8-BFF9C52C85AE}"/>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522514" y="3059304"/>
            <a:ext cx="11146971" cy="496565"/>
          </a:xfrm>
        </p:spPr>
        <p:txBody>
          <a:bodyPr/>
          <a:lstStyle/>
          <a:p>
            <a:pPr algn="ctr"/>
            <a:r>
              <a:rPr lang="nl-NL" sz="8000" dirty="0"/>
              <a:t>De beste aassoorten</a:t>
            </a:r>
          </a:p>
        </p:txBody>
      </p:sp>
    </p:spTree>
    <p:extLst>
      <p:ext uri="{BB962C8B-B14F-4D97-AF65-F5344CB8AC3E}">
        <p14:creationId xmlns:p14="http://schemas.microsoft.com/office/powerpoint/2010/main" val="123277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Maden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9" name="Tijdelijke aanduiding voor afbeelding 8" descr="Afbeelding met dier, kat, staand, wit&#10;&#10;Automatisch gegenereerde beschrijving">
            <a:extLst>
              <a:ext uri="{FF2B5EF4-FFF2-40B4-BE49-F238E27FC236}">
                <a16:creationId xmlns:a16="http://schemas.microsoft.com/office/drawing/2014/main" id="{65D1D3A6-A611-4EBC-8BFE-235F93416C66}"/>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0139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Leer vissen met de </a:t>
            </a:r>
            <a:r>
              <a:rPr lang="nl-NL" dirty="0" err="1"/>
              <a:t>feederhengel</a:t>
            </a:r>
            <a:endParaRPr lang="nl-NL" dirty="0"/>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2</a:t>
            </a:fld>
            <a:endParaRPr lang="nl-NL"/>
          </a:p>
        </p:txBody>
      </p:sp>
      <p:sp>
        <p:nvSpPr>
          <p:cNvPr id="6" name="Tijdelijke aanduiding voor tekst 5"/>
          <p:cNvSpPr>
            <a:spLocks noGrp="1"/>
          </p:cNvSpPr>
          <p:nvPr>
            <p:ph type="body" sz="quarter" idx="14"/>
          </p:nvPr>
        </p:nvSpPr>
        <p:spPr/>
        <p:txBody>
          <a:bodyPr vert="horz" lIns="0" tIns="45720" rIns="0" bIns="45720" rtlCol="0" anchor="t">
            <a:noAutofit/>
          </a:bodyPr>
          <a:lstStyle/>
          <a:p>
            <a:r>
              <a:rPr lang="nl-NL" dirty="0"/>
              <a:t>Deze presentatie is een onderdeel van de workshop ‘</a:t>
            </a:r>
            <a:r>
              <a:rPr lang="nl-NL" b="1" dirty="0">
                <a:solidFill>
                  <a:schemeClr val="accent2"/>
                </a:solidFill>
              </a:rPr>
              <a:t>Iedereen kan leren vissen met de </a:t>
            </a:r>
            <a:r>
              <a:rPr lang="nl-NL" b="1" dirty="0" err="1">
                <a:solidFill>
                  <a:schemeClr val="accent2"/>
                </a:solidFill>
              </a:rPr>
              <a:t>feederhengel</a:t>
            </a:r>
            <a:r>
              <a:rPr lang="nl-NL" dirty="0"/>
              <a:t>’. Tijdens deze workshop zijn de beginselen van het vissen met de </a:t>
            </a:r>
            <a:r>
              <a:rPr lang="nl-NL" dirty="0" err="1"/>
              <a:t>feederhengel</a:t>
            </a:r>
            <a:r>
              <a:rPr lang="nl-NL" dirty="0"/>
              <a:t> geleerd. In deze presentatie wordt verder ingegaan op de praktijk van het vissen, als voorbereiding op de eerste vissessie!</a:t>
            </a:r>
          </a:p>
          <a:p>
            <a:endParaRPr lang="nl-NL" dirty="0"/>
          </a:p>
          <a:p>
            <a:r>
              <a:rPr lang="nl-NL" dirty="0"/>
              <a:t>Deze onderwerpen komen aan bod:</a:t>
            </a:r>
          </a:p>
          <a:p>
            <a:pPr lvl="1">
              <a:spcBef>
                <a:spcPts val="1800"/>
              </a:spcBef>
            </a:pPr>
            <a:r>
              <a:rPr lang="nl-NL" sz="1800" b="1" dirty="0">
                <a:solidFill>
                  <a:schemeClr val="accent2"/>
                </a:solidFill>
              </a:rPr>
              <a:t>Wat kun je vangen?</a:t>
            </a:r>
          </a:p>
          <a:p>
            <a:pPr lvl="1"/>
            <a:r>
              <a:rPr lang="nl-NL" sz="1800" b="1" dirty="0">
                <a:solidFill>
                  <a:schemeClr val="accent2"/>
                </a:solidFill>
              </a:rPr>
              <a:t>Waar ga je vissen?</a:t>
            </a:r>
          </a:p>
          <a:p>
            <a:pPr lvl="1"/>
            <a:r>
              <a:rPr lang="nl-NL" sz="1800" b="1" dirty="0">
                <a:solidFill>
                  <a:schemeClr val="accent2"/>
                </a:solidFill>
              </a:rPr>
              <a:t>De beste aassoorten</a:t>
            </a:r>
          </a:p>
          <a:p>
            <a:pPr lvl="1"/>
            <a:r>
              <a:rPr lang="nl-NL" sz="1800" b="1" dirty="0">
                <a:solidFill>
                  <a:schemeClr val="accent2"/>
                </a:solidFill>
              </a:rPr>
              <a:t>Vissen en vangen</a:t>
            </a:r>
          </a:p>
          <a:p>
            <a:pPr lvl="1"/>
            <a:endParaRPr lang="nl-NL" dirty="0"/>
          </a:p>
        </p:txBody>
      </p:sp>
    </p:spTree>
    <p:extLst>
      <p:ext uri="{BB962C8B-B14F-4D97-AF65-F5344CB8AC3E}">
        <p14:creationId xmlns:p14="http://schemas.microsoft.com/office/powerpoint/2010/main" val="4061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Verpopte maden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6" name="Tijdelijke aanduiding voor afbeelding 5" descr="Afbeelding met heet, hond&#10;&#10;Automatisch gegenereerde beschrijving">
            <a:extLst>
              <a:ext uri="{FF2B5EF4-FFF2-40B4-BE49-F238E27FC236}">
                <a16:creationId xmlns:a16="http://schemas.microsoft.com/office/drawing/2014/main" id="{32AA8246-D7E0-4F4C-9677-01D1CA31FB5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13725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Mestpiertje</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dier, rood, stuk, tafel&#10;&#10;Automatisch gegenereerde beschrijving">
            <a:extLst>
              <a:ext uri="{FF2B5EF4-FFF2-40B4-BE49-F238E27FC236}">
                <a16:creationId xmlns:a16="http://schemas.microsoft.com/office/drawing/2014/main" id="{CD5EC953-DC35-4C9A-80CD-5B56030E5F7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269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Blikmais</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22</a:t>
            </a:fld>
            <a:endParaRPr lang="nl-NL" noProof="0"/>
          </a:p>
        </p:txBody>
      </p:sp>
      <p:pic>
        <p:nvPicPr>
          <p:cNvPr id="5" name="Tijdelijke aanduiding voor afbeelding 4" descr="Afbeelding met binnen, oranje, banaan, klein&#10;&#10;Automatisch gegenereerde beschrijving">
            <a:extLst>
              <a:ext uri="{FF2B5EF4-FFF2-40B4-BE49-F238E27FC236}">
                <a16:creationId xmlns:a16="http://schemas.microsoft.com/office/drawing/2014/main" id="{CEA998A8-D1DD-47BD-8713-777443B886FC}"/>
              </a:ext>
            </a:extLst>
          </p:cNvPr>
          <p:cNvPicPr>
            <a:picLocks noGrp="1" noChangeAspect="1"/>
          </p:cNvPicPr>
          <p:nvPr>
            <p:ph type="pic" sz="quarter" idx="15"/>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113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err="1"/>
              <a:t>Feedervoer</a:t>
            </a:r>
            <a:endParaRPr lang="nl-NL" dirty="0"/>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23</a:t>
            </a:fld>
            <a:endParaRPr lang="nl-NL" noProof="0"/>
          </a:p>
        </p:txBody>
      </p:sp>
      <p:pic>
        <p:nvPicPr>
          <p:cNvPr id="6" name="Tijdelijke aanduiding voor afbeelding 5" descr="Afbeelding met staand&#10;&#10;Automatisch gegenereerde beschrijving">
            <a:extLst>
              <a:ext uri="{FF2B5EF4-FFF2-40B4-BE49-F238E27FC236}">
                <a16:creationId xmlns:a16="http://schemas.microsoft.com/office/drawing/2014/main" id="{05A55DB4-DB24-44C2-9614-139FCBCE560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95374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24</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7CE7FC6C-3A17-4983-A4AC-01010FDAA3A4}"/>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Vissen en vangen</a:t>
            </a:r>
          </a:p>
        </p:txBody>
      </p:sp>
    </p:spTree>
    <p:extLst>
      <p:ext uri="{BB962C8B-B14F-4D97-AF65-F5344CB8AC3E}">
        <p14:creationId xmlns:p14="http://schemas.microsoft.com/office/powerpoint/2010/main" val="412040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Typische </a:t>
            </a:r>
            <a:r>
              <a:rPr lang="nl-NL" dirty="0" err="1"/>
              <a:t>feederopstelling</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gras, water, man&#10;&#10;Automatisch gegenereerde beschrijving">
            <a:extLst>
              <a:ext uri="{FF2B5EF4-FFF2-40B4-BE49-F238E27FC236}">
                <a16:creationId xmlns:a16="http://schemas.microsoft.com/office/drawing/2014/main" id="{4F601C78-3F66-4314-A547-01CDCBD5FCC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2118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Verschillende voerkorven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innen, kop, tafel, zitten&#10;&#10;Automatisch gegenereerde beschrijving">
            <a:extLst>
              <a:ext uri="{FF2B5EF4-FFF2-40B4-BE49-F238E27FC236}">
                <a16:creationId xmlns:a16="http://schemas.microsoft.com/office/drawing/2014/main" id="{4F65A443-5F8A-4799-8F34-FE9EA67DA1B3}"/>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5290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err="1"/>
              <a:t>Feedervoer</a:t>
            </a:r>
            <a:r>
              <a:rPr lang="nl-NL" dirty="0"/>
              <a:t> mengen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persoon, voedsel, binnen, bord&#10;&#10;Automatisch gegenereerde beschrijving">
            <a:extLst>
              <a:ext uri="{FF2B5EF4-FFF2-40B4-BE49-F238E27FC236}">
                <a16:creationId xmlns:a16="http://schemas.microsoft.com/office/drawing/2014/main" id="{CBE7B914-1E17-468E-AD7E-AC82C58C0BD1}"/>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10967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Stek opbouwen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persoon, buiten, vasthouden, dier&#10;&#10;Automatisch gegenereerde beschrijving">
            <a:extLst>
              <a:ext uri="{FF2B5EF4-FFF2-40B4-BE49-F238E27FC236}">
                <a16:creationId xmlns:a16="http://schemas.microsoft.com/office/drawing/2014/main" id="{D4195335-9C25-4621-A2D1-D4631ED2F234}"/>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27678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a:t>Verschillende aassoorten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persoon, buiten, man, vasthouden&#10;&#10;Automatisch gegenereerde beschrijving">
            <a:extLst>
              <a:ext uri="{FF2B5EF4-FFF2-40B4-BE49-F238E27FC236}">
                <a16:creationId xmlns:a16="http://schemas.microsoft.com/office/drawing/2014/main" id="{22E4EC2F-8C41-4B34-8EB4-EABE943B528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92608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touw, stof, hoed, tapijt&#10;&#10;Automatisch gegenereerde beschrijving">
            <a:extLst>
              <a:ext uri="{FF2B5EF4-FFF2-40B4-BE49-F238E27FC236}">
                <a16:creationId xmlns:a16="http://schemas.microsoft.com/office/drawing/2014/main" id="{7D8C0D66-B4DF-4A22-BDE1-F3A3870C1A84}"/>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Wat kun je vangen?</a:t>
            </a:r>
          </a:p>
        </p:txBody>
      </p:sp>
    </p:spTree>
    <p:extLst>
      <p:ext uri="{BB962C8B-B14F-4D97-AF65-F5344CB8AC3E}">
        <p14:creationId xmlns:p14="http://schemas.microsoft.com/office/powerpoint/2010/main" val="11591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Secuur werpen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persoon, gras, man&#10;&#10;Automatisch gegenereerde beschrijving">
            <a:extLst>
              <a:ext uri="{FF2B5EF4-FFF2-40B4-BE49-F238E27FC236}">
                <a16:creationId xmlns:a16="http://schemas.microsoft.com/office/drawing/2014/main" id="{11C37D22-9FFE-4A1B-8ECF-AE6FA48858AB}"/>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2275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Lijnclip gebruiken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Afbeelding 5" descr="Afbeelding met gras, buiten, persoon, man&#10;&#10;Automatisch gegenereerde beschrijving">
            <a:extLst>
              <a:ext uri="{FF2B5EF4-FFF2-40B4-BE49-F238E27FC236}">
                <a16:creationId xmlns:a16="http://schemas.microsoft.com/office/drawing/2014/main" id="{B5D9E803-DC00-4130-AE7D-F330D2F46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38376">
            <a:off x="7270481" y="1247731"/>
            <a:ext cx="3778768" cy="5038357"/>
          </a:xfrm>
          <a:prstGeom prst="rect">
            <a:avLst/>
          </a:prstGeom>
          <a:ln w="76200">
            <a:solidFill>
              <a:schemeClr val="bg1"/>
            </a:solidFill>
          </a:ln>
        </p:spPr>
      </p:pic>
      <p:pic>
        <p:nvPicPr>
          <p:cNvPr id="5" name="Tijdelijke aanduiding voor afbeelding 4" descr="Afbeelding met buiten, zitten, fiets, metaal&#10;&#10;Automatisch gegenereerde beschrijving">
            <a:extLst>
              <a:ext uri="{FF2B5EF4-FFF2-40B4-BE49-F238E27FC236}">
                <a16:creationId xmlns:a16="http://schemas.microsoft.com/office/drawing/2014/main" id="{7CF031D7-D2DD-497F-B89C-F31A0109BC6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287660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Let op de top</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gras, water, man&#10;&#10;Automatisch gegenereerde beschrijving">
            <a:extLst>
              <a:ext uri="{FF2B5EF4-FFF2-40B4-BE49-F238E27FC236}">
                <a16:creationId xmlns:a16="http://schemas.microsoft.com/office/drawing/2014/main" id="{E2A3EB39-E368-46E1-A16F-F9544638D08B}"/>
              </a:ext>
            </a:extLst>
          </p:cNvPr>
          <p:cNvPicPr>
            <a:picLocks noGrp="1" noChangeAspect="1"/>
          </p:cNvPicPr>
          <p:nvPr>
            <p:ph type="pic" sz="quarter" idx="15"/>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8398"/>
          <a:stretch/>
        </p:blipFill>
        <p:spPr>
          <a:xfrm>
            <a:off x="0" y="0"/>
            <a:ext cx="12192001" cy="6858001"/>
          </a:xfrm>
        </p:spPr>
      </p:pic>
    </p:spTree>
    <p:extLst>
      <p:ext uri="{BB962C8B-B14F-4D97-AF65-F5344CB8AC3E}">
        <p14:creationId xmlns:p14="http://schemas.microsoft.com/office/powerpoint/2010/main" val="374593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8" name="Tijdelijke aanduiding voor afbeelding 17" descr="Afbeelding met water, buiten, dier, vogel&#10;&#10;Automatisch gegenereerde beschrijving">
            <a:extLst>
              <a:ext uri="{FF2B5EF4-FFF2-40B4-BE49-F238E27FC236}">
                <a16:creationId xmlns:a16="http://schemas.microsoft.com/office/drawing/2014/main" id="{3D847823-D2F5-4B60-A84F-539F3E651B3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6" name="Titel 15">
            <a:extLst>
              <a:ext uri="{FF2B5EF4-FFF2-40B4-BE49-F238E27FC236}">
                <a16:creationId xmlns:a16="http://schemas.microsoft.com/office/drawing/2014/main" id="{C25F703D-93A3-40EE-915D-80B67FEDAC57}"/>
              </a:ext>
            </a:extLst>
          </p:cNvPr>
          <p:cNvSpPr>
            <a:spLocks noGrp="1"/>
          </p:cNvSpPr>
          <p:nvPr>
            <p:ph type="title"/>
          </p:nvPr>
        </p:nvSpPr>
        <p:spPr/>
        <p:txBody>
          <a:bodyPr/>
          <a:lstStyle/>
          <a:p>
            <a:r>
              <a:rPr lang="nl-NL" dirty="0"/>
              <a:t>Grote vis: landingsnet</a:t>
            </a:r>
          </a:p>
        </p:txBody>
      </p:sp>
    </p:spTree>
    <p:extLst>
      <p:ext uri="{BB962C8B-B14F-4D97-AF65-F5344CB8AC3E}">
        <p14:creationId xmlns:p14="http://schemas.microsoft.com/office/powerpoint/2010/main" val="261170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Goed </a:t>
            </a:r>
            <a:r>
              <a:rPr lang="nl-NL" dirty="0" err="1"/>
              <a:t>onthaken</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persoon, dier, geel, buiten&#10;&#10;Automatisch gegenereerde beschrijving">
            <a:extLst>
              <a:ext uri="{FF2B5EF4-FFF2-40B4-BE49-F238E27FC236}">
                <a16:creationId xmlns:a16="http://schemas.microsoft.com/office/drawing/2014/main" id="{2FB7C46C-C2B2-4E72-A13F-D1625A332674}"/>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5255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Voorzichtig terugzetten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dier, vissen, voedsel, klein&#10;&#10;Automatisch gegenereerde beschrijving">
            <a:extLst>
              <a:ext uri="{FF2B5EF4-FFF2-40B4-BE49-F238E27FC236}">
                <a16:creationId xmlns:a16="http://schemas.microsoft.com/office/drawing/2014/main" id="{5A7FB70B-5030-4345-8C2E-5D20DB6E0FD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6054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60779F15-A8C3-4829-A446-71CFF5F6DBD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p:txBody>
          <a:bodyPr/>
          <a:lstStyle/>
          <a:p>
            <a:r>
              <a:rPr lang="nl-NL" dirty="0"/>
              <a:t> </a:t>
            </a:r>
          </a:p>
        </p:txBody>
      </p:sp>
      <p:sp>
        <p:nvSpPr>
          <p:cNvPr id="25" name="Titel 24"/>
          <p:cNvSpPr>
            <a:spLocks noGrp="1"/>
          </p:cNvSpPr>
          <p:nvPr>
            <p:ph type="title"/>
          </p:nvPr>
        </p:nvSpPr>
        <p:spPr>
          <a:xfrm>
            <a:off x="531340" y="531341"/>
            <a:ext cx="7622060" cy="673345"/>
          </a:xfrm>
        </p:spPr>
        <p:txBody>
          <a:bodyPr/>
          <a:lstStyle/>
          <a:p>
            <a:r>
              <a:rPr lang="nl-NL" sz="5400" dirty="0"/>
              <a:t>Einde</a:t>
            </a:r>
          </a:p>
        </p:txBody>
      </p:sp>
    </p:spTree>
    <p:extLst>
      <p:ext uri="{BB962C8B-B14F-4D97-AF65-F5344CB8AC3E}">
        <p14:creationId xmlns:p14="http://schemas.microsoft.com/office/powerpoint/2010/main" val="258142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Blankvoorn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gras, water, vogel, groen&#10;&#10;Automatisch gegenereerde beschrijving">
            <a:extLst>
              <a:ext uri="{FF2B5EF4-FFF2-40B4-BE49-F238E27FC236}">
                <a16:creationId xmlns:a16="http://schemas.microsoft.com/office/drawing/2014/main" id="{A6D8B676-B135-4110-A41F-823F3014FF6F}"/>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4754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Blankvoorn</a:t>
            </a:r>
          </a:p>
        </p:txBody>
      </p:sp>
      <p:sp>
        <p:nvSpPr>
          <p:cNvPr id="85" name="Tijdelijke aanduiding voor dianummer 8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Afbeelding 4" descr="Afbeelding met vissen, dier, binnen, klein&#10;&#10;Automatisch gegenereerde beschrijving">
            <a:extLst>
              <a:ext uri="{FF2B5EF4-FFF2-40B4-BE49-F238E27FC236}">
                <a16:creationId xmlns:a16="http://schemas.microsoft.com/office/drawing/2014/main" id="{BF7C025D-6C35-4D9F-A23B-A742B2992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990" y="4225641"/>
            <a:ext cx="5652616" cy="2573118"/>
          </a:xfrm>
          <a:prstGeom prst="rect">
            <a:avLst/>
          </a:prstGeom>
        </p:spPr>
      </p:pic>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zilverachtige schubben, oranjerode vinnen en een roodoranje vlek boven in het oog. Vaak wordt hij verward met de ruisvoorn, maar er is een duidelijk verschil in de bekstand en de vinnen. Bij de blankvoorn wijst de bek recht naar voren en staat de rugvin recht boven de buikvinnen. De bek van de ruisvoorn wijst schuin omhoog en de rugvin staat iets achter de buikvinnen.</a:t>
            </a:r>
          </a:p>
          <a:p>
            <a:pPr>
              <a:spcBef>
                <a:spcPts val="1200"/>
              </a:spcBef>
            </a:pPr>
            <a:r>
              <a:rPr lang="nl-NL" b="1" dirty="0">
                <a:solidFill>
                  <a:schemeClr val="accent2"/>
                </a:solidFill>
              </a:rPr>
              <a:t>Maximale lengte: </a:t>
            </a:r>
            <a:r>
              <a:rPr lang="nl-NL" dirty="0"/>
              <a:t>circa 45 centimeter. </a:t>
            </a:r>
          </a:p>
          <a:p>
            <a:pPr>
              <a:spcBef>
                <a:spcPts val="1200"/>
              </a:spcBef>
            </a:pPr>
            <a:r>
              <a:rPr lang="nl-NL" b="1" dirty="0">
                <a:solidFill>
                  <a:schemeClr val="accent2"/>
                </a:solidFill>
              </a:rPr>
              <a:t>Voorkomen: </a:t>
            </a:r>
            <a:r>
              <a:rPr lang="nl-NL" dirty="0"/>
              <a:t>Blankvoorn komt in de meeste zoete en brakke wateren voor.</a:t>
            </a:r>
          </a:p>
          <a:p>
            <a:pPr>
              <a:spcBef>
                <a:spcPts val="1200"/>
              </a:spcBef>
            </a:pPr>
            <a:r>
              <a:rPr lang="nl-NL" b="1" dirty="0">
                <a:solidFill>
                  <a:schemeClr val="accent2"/>
                </a:solidFill>
              </a:rPr>
              <a:t>Geschikte aassoorten:</a:t>
            </a:r>
            <a:r>
              <a:rPr lang="nl-NL" dirty="0"/>
              <a:t> maden, brood, wormen.</a:t>
            </a:r>
          </a:p>
          <a:p>
            <a:pPr>
              <a:spcBef>
                <a:spcPts val="1200"/>
              </a:spcBef>
            </a:pPr>
            <a:r>
              <a:rPr lang="nl-NL" b="1" dirty="0">
                <a:solidFill>
                  <a:schemeClr val="accent2"/>
                </a:solidFill>
              </a:rPr>
              <a:t>Materiaal: </a:t>
            </a:r>
            <a:r>
              <a:rPr lang="nl-NL" dirty="0"/>
              <a:t>onderlijn van 12-14/00 dik, haakje maat 16.</a:t>
            </a:r>
          </a:p>
        </p:txBody>
      </p:sp>
    </p:spTree>
    <p:extLst>
      <p:ext uri="{BB962C8B-B14F-4D97-AF65-F5344CB8AC3E}">
        <p14:creationId xmlns:p14="http://schemas.microsoft.com/office/powerpoint/2010/main" val="27213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Brasem</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dier, gras, binnen, groen&#10;&#10;Automatisch gegenereerde beschrijving">
            <a:extLst>
              <a:ext uri="{FF2B5EF4-FFF2-40B4-BE49-F238E27FC236}">
                <a16:creationId xmlns:a16="http://schemas.microsoft.com/office/drawing/2014/main" id="{9347BDA8-8864-414C-8AAF-00CF88AA9EC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04"/>
          <a:stretch/>
        </p:blipFill>
        <p:spPr>
          <a:xfrm>
            <a:off x="0" y="0"/>
            <a:ext cx="12192001" cy="6858001"/>
          </a:xfrm>
        </p:spPr>
      </p:pic>
    </p:spTree>
    <p:extLst>
      <p:ext uri="{BB962C8B-B14F-4D97-AF65-F5344CB8AC3E}">
        <p14:creationId xmlns:p14="http://schemas.microsoft.com/office/powerpoint/2010/main" val="30911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Brasem</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7</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hoge rug en afgeplatte lichaamsvorm. De is onderstandig en </a:t>
            </a:r>
            <a:r>
              <a:rPr lang="nl-NL" dirty="0" err="1"/>
              <a:t>uitstulpbaar</a:t>
            </a:r>
            <a:r>
              <a:rPr lang="nl-NL" dirty="0"/>
              <a:t>. De bovenkant van de kop en de rug is donkergrijs gekleurd, de zijkant is zilvergrijs, bij oudere vissen vaak geelbruin. De rugvin is driehoekig en de </a:t>
            </a:r>
            <a:r>
              <a:rPr lang="nl-NL" dirty="0" err="1"/>
              <a:t>anaalvin</a:t>
            </a:r>
            <a:r>
              <a:rPr lang="nl-NL" dirty="0"/>
              <a:t> is opvallend lang. </a:t>
            </a:r>
          </a:p>
          <a:p>
            <a:pPr>
              <a:spcBef>
                <a:spcPts val="1200"/>
              </a:spcBef>
            </a:pPr>
            <a:r>
              <a:rPr lang="nl-NL" b="1" dirty="0">
                <a:solidFill>
                  <a:schemeClr val="accent2"/>
                </a:solidFill>
              </a:rPr>
              <a:t>Maximale lengte: </a:t>
            </a:r>
            <a:r>
              <a:rPr lang="nl-NL" dirty="0"/>
              <a:t>circa 75 centimeter. </a:t>
            </a:r>
          </a:p>
          <a:p>
            <a:pPr>
              <a:spcBef>
                <a:spcPts val="1200"/>
              </a:spcBef>
            </a:pPr>
            <a:r>
              <a:rPr lang="nl-NL" b="1" dirty="0">
                <a:solidFill>
                  <a:schemeClr val="accent2"/>
                </a:solidFill>
              </a:rPr>
              <a:t>Voorkomen: </a:t>
            </a:r>
            <a:r>
              <a:rPr lang="nl-NL" dirty="0"/>
              <a:t>Brasem komt in de meeste zoete en brakke wateren voor.</a:t>
            </a:r>
          </a:p>
          <a:p>
            <a:pPr>
              <a:spcBef>
                <a:spcPts val="1200"/>
              </a:spcBef>
            </a:pPr>
            <a:r>
              <a:rPr lang="nl-NL" b="1" dirty="0">
                <a:solidFill>
                  <a:schemeClr val="accent2"/>
                </a:solidFill>
              </a:rPr>
              <a:t>Geschikte aassoorten:</a:t>
            </a:r>
            <a:r>
              <a:rPr lang="nl-NL" dirty="0"/>
              <a:t> maden, wormen, brood, blikmais, pellets.</a:t>
            </a:r>
          </a:p>
          <a:p>
            <a:pPr>
              <a:spcBef>
                <a:spcPts val="1200"/>
              </a:spcBef>
            </a:pPr>
            <a:r>
              <a:rPr lang="nl-NL" b="1" dirty="0">
                <a:solidFill>
                  <a:schemeClr val="accent2"/>
                </a:solidFill>
              </a:rPr>
              <a:t>Materiaal: </a:t>
            </a:r>
            <a:r>
              <a:rPr lang="nl-NL" dirty="0"/>
              <a:t>onderlijn van 12-14/00 dik, haakje maat 14 of 16.</a:t>
            </a:r>
          </a:p>
        </p:txBody>
      </p:sp>
      <p:pic>
        <p:nvPicPr>
          <p:cNvPr id="7" name="Afbeelding 6" descr="Afbeelding met vissen, dier&#10;&#10;Automatisch gegenereerde beschrijving">
            <a:extLst>
              <a:ext uri="{FF2B5EF4-FFF2-40B4-BE49-F238E27FC236}">
                <a16:creationId xmlns:a16="http://schemas.microsoft.com/office/drawing/2014/main" id="{0241715D-DBA7-4F80-BDA4-90936D3BC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856" y="4114800"/>
            <a:ext cx="5922900" cy="2502634"/>
          </a:xfrm>
          <a:prstGeom prst="rect">
            <a:avLst/>
          </a:prstGeom>
        </p:spPr>
      </p:pic>
    </p:spTree>
    <p:extLst>
      <p:ext uri="{BB962C8B-B14F-4D97-AF65-F5344CB8AC3E}">
        <p14:creationId xmlns:p14="http://schemas.microsoft.com/office/powerpoint/2010/main" val="310097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err="1"/>
              <a:t>Kolblei</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vogel, vissen, gras, staand&#10;&#10;Automatisch gegenereerde beschrijving">
            <a:extLst>
              <a:ext uri="{FF2B5EF4-FFF2-40B4-BE49-F238E27FC236}">
                <a16:creationId xmlns:a16="http://schemas.microsoft.com/office/drawing/2014/main" id="{253C6A42-20C6-4208-9C89-B749B45ADE5B}"/>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16732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err="1"/>
              <a:t>Kolblei</a:t>
            </a:r>
            <a:endParaRPr lang="nl-NL" dirty="0"/>
          </a:p>
        </p:txBody>
      </p:sp>
      <p:sp>
        <p:nvSpPr>
          <p:cNvPr id="85" name="Tijdelijke aanduiding voor dianummer 8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3" name="Afbeelding 2" descr="Afbeelding met vissen, dier, zitten, wit&#10;&#10;Automatisch gegenereerde beschrijving">
            <a:extLst>
              <a:ext uri="{FF2B5EF4-FFF2-40B4-BE49-F238E27FC236}">
                <a16:creationId xmlns:a16="http://schemas.microsoft.com/office/drawing/2014/main" id="{82E8C6D5-F0EB-468F-AB8A-C972D5FB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401" y="3731342"/>
            <a:ext cx="5556332" cy="3126658"/>
          </a:xfrm>
          <a:prstGeom prst="rect">
            <a:avLst/>
          </a:prstGeom>
        </p:spPr>
      </p:pic>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zilverachtige flanken met iets rode kleur in de vinnen. De bek is onderstandig. Kan worden verward met de brasem. Een verschil zie je onder meer aan het oog: bij de </a:t>
            </a:r>
            <a:r>
              <a:rPr lang="nl-NL" dirty="0" err="1"/>
              <a:t>kolblei</a:t>
            </a:r>
            <a:r>
              <a:rPr lang="nl-NL" dirty="0"/>
              <a:t> is het oog in verhouding groter dan bij de brasem. Ook zijn de schubben van een </a:t>
            </a:r>
            <a:r>
              <a:rPr lang="nl-NL" dirty="0" err="1"/>
              <a:t>kolblei</a:t>
            </a:r>
            <a:r>
              <a:rPr lang="nl-NL" dirty="0"/>
              <a:t> in verhouding groter dan die van de brasem. </a:t>
            </a:r>
          </a:p>
          <a:p>
            <a:r>
              <a:rPr lang="nl-NL" b="1" dirty="0">
                <a:solidFill>
                  <a:schemeClr val="accent2"/>
                </a:solidFill>
              </a:rPr>
              <a:t>Maximale lengte: </a:t>
            </a:r>
            <a:r>
              <a:rPr lang="nl-NL" dirty="0"/>
              <a:t>circa 40 centimeter. </a:t>
            </a:r>
          </a:p>
          <a:p>
            <a:pPr>
              <a:spcBef>
                <a:spcPts val="1200"/>
              </a:spcBef>
            </a:pPr>
            <a:r>
              <a:rPr lang="nl-NL" b="1" dirty="0">
                <a:solidFill>
                  <a:schemeClr val="accent2"/>
                </a:solidFill>
              </a:rPr>
              <a:t>Voorkomen: </a:t>
            </a:r>
            <a:r>
              <a:rPr lang="nl-NL" dirty="0"/>
              <a:t>komt in vrijwel alle watertypen in Nederland voor. </a:t>
            </a:r>
          </a:p>
          <a:p>
            <a:pPr>
              <a:spcBef>
                <a:spcPts val="1200"/>
              </a:spcBef>
            </a:pPr>
            <a:r>
              <a:rPr lang="nl-NL" b="1" dirty="0">
                <a:solidFill>
                  <a:schemeClr val="accent2"/>
                </a:solidFill>
              </a:rPr>
              <a:t>Geschikte aassoorten:</a:t>
            </a:r>
            <a:r>
              <a:rPr lang="nl-NL" dirty="0"/>
              <a:t> maden, brood, wormen.</a:t>
            </a:r>
          </a:p>
          <a:p>
            <a:pPr>
              <a:spcBef>
                <a:spcPts val="1200"/>
              </a:spcBef>
            </a:pPr>
            <a:r>
              <a:rPr lang="nl-NL" b="1" dirty="0">
                <a:solidFill>
                  <a:schemeClr val="accent2"/>
                </a:solidFill>
              </a:rPr>
              <a:t>Materiaal: </a:t>
            </a:r>
            <a:r>
              <a:rPr lang="nl-NL" dirty="0"/>
              <a:t>onderlijn van 12-14/00 dik, haakje maat 16.</a:t>
            </a:r>
          </a:p>
        </p:txBody>
      </p:sp>
    </p:spTree>
    <p:extLst>
      <p:ext uri="{BB962C8B-B14F-4D97-AF65-F5344CB8AC3E}">
        <p14:creationId xmlns:p14="http://schemas.microsoft.com/office/powerpoint/2010/main" val="398491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1d6576c45e9aa411a64ddbec7d527d3d4e220"/>
</p:tagLst>
</file>

<file path=ppt/theme/theme1.xml><?xml version="1.0" encoding="utf-8"?>
<a:theme xmlns:a="http://schemas.openxmlformats.org/drawingml/2006/main" name="Sportvisserij Nederland">
  <a:themeElements>
    <a:clrScheme name="Aangepast 184">
      <a:dk1>
        <a:sysClr val="windowText" lastClr="000000"/>
      </a:dk1>
      <a:lt1>
        <a:sysClr val="window" lastClr="FFFFFF"/>
      </a:lt1>
      <a:dk2>
        <a:srgbClr val="007DC3"/>
      </a:dk2>
      <a:lt2>
        <a:srgbClr val="999999"/>
      </a:lt2>
      <a:accent1>
        <a:srgbClr val="00457C"/>
      </a:accent1>
      <a:accent2>
        <a:srgbClr val="007DC3"/>
      </a:accent2>
      <a:accent3>
        <a:srgbClr val="8BB0DD"/>
      </a:accent3>
      <a:accent4>
        <a:srgbClr val="B6CBE9"/>
      </a:accent4>
      <a:accent5>
        <a:srgbClr val="00457C"/>
      </a:accent5>
      <a:accent6>
        <a:srgbClr val="007DC3"/>
      </a:accent6>
      <a:hlink>
        <a:srgbClr val="0563C1"/>
      </a:hlink>
      <a:folHlink>
        <a:srgbClr val="954F72"/>
      </a:folHlink>
    </a:clrScheme>
    <a:fontScheme name="Aangepast 2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7815</TotalTime>
  <Words>526</Words>
  <Application>Microsoft Office PowerPoint</Application>
  <PresentationFormat>Breedbeeld</PresentationFormat>
  <Paragraphs>123</Paragraphs>
  <Slides>36</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Segoe UI</vt:lpstr>
      <vt:lpstr>Segoe UI Light</vt:lpstr>
      <vt:lpstr>Wingdings</vt:lpstr>
      <vt:lpstr>Sportvisserij Nederland</vt:lpstr>
      <vt:lpstr>Workshop Leer vissen met de feederhengel</vt:lpstr>
      <vt:lpstr>Leer vissen met de feederhengel</vt:lpstr>
      <vt:lpstr>Wat kun je vangen?</vt:lpstr>
      <vt:lpstr>Blankvoorn</vt:lpstr>
      <vt:lpstr>Blankvoorn</vt:lpstr>
      <vt:lpstr>Brasem</vt:lpstr>
      <vt:lpstr>Brasem</vt:lpstr>
      <vt:lpstr>Kolblei</vt:lpstr>
      <vt:lpstr>Kolblei</vt:lpstr>
      <vt:lpstr>Waar ga je vissen?</vt:lpstr>
      <vt:lpstr>Grotere wateren in de buurt </vt:lpstr>
      <vt:lpstr>Fortgrachten </vt:lpstr>
      <vt:lpstr>Rivieren</vt:lpstr>
      <vt:lpstr> Zandwinplassen</vt:lpstr>
      <vt:lpstr>Rietkragen</vt:lpstr>
      <vt:lpstr>Steenstort</vt:lpstr>
      <vt:lpstr>Instroom van water</vt:lpstr>
      <vt:lpstr>De beste aassoorten</vt:lpstr>
      <vt:lpstr>Maden</vt:lpstr>
      <vt:lpstr>Verpopte maden</vt:lpstr>
      <vt:lpstr>Mestpiertje</vt:lpstr>
      <vt:lpstr>Blikmais</vt:lpstr>
      <vt:lpstr>Feedervoer</vt:lpstr>
      <vt:lpstr>Vissen en vangen</vt:lpstr>
      <vt:lpstr>Typische feederopstelling</vt:lpstr>
      <vt:lpstr>Verschillende voerkorven</vt:lpstr>
      <vt:lpstr>Feedervoer mengen</vt:lpstr>
      <vt:lpstr>Stek opbouwen</vt:lpstr>
      <vt:lpstr>Verschillende aassoorten</vt:lpstr>
      <vt:lpstr>Secuur werpen</vt:lpstr>
      <vt:lpstr>Lijnclip gebruiken</vt:lpstr>
      <vt:lpstr>Let op de top</vt:lpstr>
      <vt:lpstr>Grote vis: landingsnet</vt:lpstr>
      <vt:lpstr>Goed onthaken</vt:lpstr>
      <vt:lpstr>Voorzichtig terugzetten</vt:lpstr>
      <vt:lpstr>Einde</vt:lpstr>
    </vt:vector>
  </TitlesOfParts>
  <Company>PPT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Sportvisserij Nederland</dc:title>
  <dc:creator>Kelsey Luhrman</dc:creator>
  <cp:lastModifiedBy>Stage Sportvisserij Nederland</cp:lastModifiedBy>
  <cp:revision>128</cp:revision>
  <dcterms:created xsi:type="dcterms:W3CDTF">2016-10-07T07:21:25Z</dcterms:created>
  <dcterms:modified xsi:type="dcterms:W3CDTF">2020-06-22T10:58:44Z</dcterms:modified>
</cp:coreProperties>
</file>