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542" r:id="rId5"/>
    <p:sldId id="611" r:id="rId6"/>
    <p:sldId id="629" r:id="rId7"/>
    <p:sldId id="420" r:id="rId8"/>
    <p:sldId id="599" r:id="rId9"/>
    <p:sldId id="605" r:id="rId10"/>
    <p:sldId id="608" r:id="rId11"/>
    <p:sldId id="618" r:id="rId12"/>
    <p:sldId id="410" r:id="rId13"/>
    <p:sldId id="624" r:id="rId14"/>
    <p:sldId id="606" r:id="rId15"/>
    <p:sldId id="593" r:id="rId16"/>
    <p:sldId id="603" r:id="rId17"/>
    <p:sldId id="625" r:id="rId18"/>
    <p:sldId id="626" r:id="rId19"/>
    <p:sldId id="604" r:id="rId20"/>
    <p:sldId id="589" r:id="rId21"/>
    <p:sldId id="602" r:id="rId22"/>
    <p:sldId id="627" r:id="rId23"/>
    <p:sldId id="628" r:id="rId24"/>
  </p:sldIdLst>
  <p:sldSz cx="12192000" cy="6858000"/>
  <p:notesSz cx="6797675" cy="9926638"/>
  <p:custDataLst>
    <p:tags r:id="rId27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49EBDE9-C893-4632-85C3-E3D19FA7C45F}">
          <p14:sldIdLst>
            <p14:sldId id="542"/>
            <p14:sldId id="611"/>
            <p14:sldId id="629"/>
            <p14:sldId id="420"/>
            <p14:sldId id="599"/>
            <p14:sldId id="605"/>
            <p14:sldId id="608"/>
            <p14:sldId id="618"/>
            <p14:sldId id="410"/>
            <p14:sldId id="624"/>
            <p14:sldId id="606"/>
            <p14:sldId id="593"/>
            <p14:sldId id="603"/>
            <p14:sldId id="625"/>
            <p14:sldId id="626"/>
            <p14:sldId id="604"/>
            <p14:sldId id="589"/>
            <p14:sldId id="602"/>
            <p14:sldId id="627"/>
            <p14:sldId id="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8" autoAdjust="0"/>
    <p:restoredTop sz="88488" autoAdjust="0"/>
  </p:normalViewPr>
  <p:slideViewPr>
    <p:cSldViewPr snapToGrid="0">
      <p:cViewPr varScale="1">
        <p:scale>
          <a:sx n="56" d="100"/>
          <a:sy n="56" d="100"/>
        </p:scale>
        <p:origin x="92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image" Target="../media/image25.png"/><Relationship Id="rId6" Type="http://schemas.openxmlformats.org/officeDocument/2006/relationships/image" Target="../media/image26.jpeg"/><Relationship Id="rId5" Type="http://schemas.openxmlformats.org/officeDocument/2006/relationships/image" Target="../media/image27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3220F5-B904-48EE-91E1-D87B4E71500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C385DC2-2ECC-4192-ADC2-7EE12F4386A2}">
      <dgm:prSet phldrT="[Tekst]"/>
      <dgm:spPr/>
      <dgm:t>
        <a:bodyPr/>
        <a:lstStyle/>
        <a:p>
          <a:r>
            <a:rPr lang="nl-NL" dirty="0"/>
            <a:t>Cursus Vissen voor </a:t>
          </a:r>
          <a:r>
            <a:rPr lang="nl-NL" dirty="0" err="1"/>
            <a:t>kids</a:t>
          </a:r>
          <a:endParaRPr lang="nl-NL" dirty="0"/>
        </a:p>
      </dgm:t>
    </dgm:pt>
    <dgm:pt modelId="{E642AC97-17E0-497B-9CF2-7CF7504325CA}" type="parTrans" cxnId="{79DBD746-30D1-480E-B41A-EEB3EBEF456A}">
      <dgm:prSet/>
      <dgm:spPr/>
      <dgm:t>
        <a:bodyPr/>
        <a:lstStyle/>
        <a:p>
          <a:endParaRPr lang="nl-NL"/>
        </a:p>
      </dgm:t>
    </dgm:pt>
    <dgm:pt modelId="{DEEE5A4C-4CFA-49A2-9181-85B72F0B1649}" type="sibTrans" cxnId="{79DBD746-30D1-480E-B41A-EEB3EBEF456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54220900-3DE3-4966-B610-01CA743F0250}">
      <dgm:prSet phldrT="[Tekst]" custT="1"/>
      <dgm:spPr/>
      <dgm:t>
        <a:bodyPr/>
        <a:lstStyle/>
        <a:p>
          <a:r>
            <a:rPr lang="nl-NL" sz="2000" dirty="0" err="1"/>
            <a:t>Schoon-maakactie</a:t>
          </a:r>
          <a:endParaRPr lang="nl-NL" sz="2000" dirty="0"/>
        </a:p>
      </dgm:t>
    </dgm:pt>
    <dgm:pt modelId="{5D26B27B-1DC7-444C-98E8-898933CB120E}" type="parTrans" cxnId="{D223E92B-FB56-4AB1-AB2A-233C836785F3}">
      <dgm:prSet/>
      <dgm:spPr/>
      <dgm:t>
        <a:bodyPr/>
        <a:lstStyle/>
        <a:p>
          <a:endParaRPr lang="nl-NL"/>
        </a:p>
      </dgm:t>
    </dgm:pt>
    <dgm:pt modelId="{5BA1ED0C-AA3C-4EE3-85BB-58055F4C9864}" type="sibTrans" cxnId="{D223E92B-FB56-4AB1-AB2A-233C836785F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2FEDD91D-DA2D-49D7-81D6-B6104664776A}">
      <dgm:prSet phldrT="[Tekst]" custT="1"/>
      <dgm:spPr/>
      <dgm:t>
        <a:bodyPr/>
        <a:lstStyle/>
        <a:p>
          <a:r>
            <a:rPr lang="nl-NL" sz="1800" dirty="0"/>
            <a:t>Meermaals in de publiciteit</a:t>
          </a:r>
        </a:p>
      </dgm:t>
    </dgm:pt>
    <dgm:pt modelId="{947F193A-DA9C-40AD-9E99-7D33D81A31B8}" type="parTrans" cxnId="{BA36C252-83C9-42D0-9077-3C8685FEBBBE}">
      <dgm:prSet/>
      <dgm:spPr/>
      <dgm:t>
        <a:bodyPr/>
        <a:lstStyle/>
        <a:p>
          <a:endParaRPr lang="nl-NL"/>
        </a:p>
      </dgm:t>
    </dgm:pt>
    <dgm:pt modelId="{7B13CEAC-F25F-4A3D-8043-AD12A2EF1C1D}" type="sibTrans" cxnId="{BA36C252-83C9-42D0-9077-3C8685FEBBBE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6EBD51D4-E338-45AA-9B33-44023845CF6F}">
      <dgm:prSet phldrT="[Tekst]" custT="1"/>
      <dgm:spPr/>
      <dgm:t>
        <a:bodyPr/>
        <a:lstStyle/>
        <a:p>
          <a:r>
            <a:rPr lang="nl-NL" sz="1800" dirty="0"/>
            <a:t>Jeugdvissen</a:t>
          </a:r>
        </a:p>
      </dgm:t>
    </dgm:pt>
    <dgm:pt modelId="{921CC5F7-AE2E-46EB-B52E-68ACC70FCC76}" type="parTrans" cxnId="{916F298A-7CB1-4A99-BCE5-0637C7526C0D}">
      <dgm:prSet/>
      <dgm:spPr/>
      <dgm:t>
        <a:bodyPr/>
        <a:lstStyle/>
        <a:p>
          <a:endParaRPr lang="nl-NL"/>
        </a:p>
      </dgm:t>
    </dgm:pt>
    <dgm:pt modelId="{867928BA-A56C-4F4C-8484-437236ADA04C}" type="sibTrans" cxnId="{916F298A-7CB1-4A99-BCE5-0637C7526C0D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E59A051B-EB7B-4A72-ACF5-EB27D5959901}">
      <dgm:prSet phldrT="[Tekst]" custT="1"/>
      <dgm:spPr/>
      <dgm:t>
        <a:bodyPr/>
        <a:lstStyle/>
        <a:p>
          <a:r>
            <a:rPr lang="nl-NL" sz="2100" dirty="0" err="1"/>
            <a:t>VISlessen</a:t>
          </a:r>
          <a:r>
            <a:rPr lang="nl-NL" sz="2100" dirty="0"/>
            <a:t> </a:t>
          </a:r>
          <a:br>
            <a:rPr lang="nl-NL" sz="2100" dirty="0"/>
          </a:br>
          <a:r>
            <a:rPr lang="nl-NL" sz="2100" dirty="0"/>
            <a:t>op scholen</a:t>
          </a:r>
        </a:p>
      </dgm:t>
    </dgm:pt>
    <dgm:pt modelId="{D88F255A-1870-4AF4-BF00-5FD74B2F40D4}" type="parTrans" cxnId="{C584901B-A1CB-4F98-B5E2-70DB2C9BD90E}">
      <dgm:prSet/>
      <dgm:spPr/>
      <dgm:t>
        <a:bodyPr/>
        <a:lstStyle/>
        <a:p>
          <a:endParaRPr lang="nl-NL"/>
        </a:p>
      </dgm:t>
    </dgm:pt>
    <dgm:pt modelId="{9E7A2D6D-3070-49D5-BAE8-6670242A6B09}" type="sibTrans" cxnId="{C584901B-A1CB-4F98-B5E2-70DB2C9BD90E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2937DCDF-F0EA-4BFD-9A1D-21073637907D}">
      <dgm:prSet phldrT="[Tekst]" custT="1"/>
      <dgm:spPr/>
      <dgm:t>
        <a:bodyPr/>
        <a:lstStyle/>
        <a:p>
          <a:endParaRPr lang="nl-NL" sz="1100" dirty="0"/>
        </a:p>
        <a:p>
          <a:r>
            <a:rPr lang="nl-NL" sz="1800" dirty="0"/>
            <a:t>Wedstrijden</a:t>
          </a:r>
        </a:p>
        <a:p>
          <a:endParaRPr lang="nl-NL" sz="1100" dirty="0"/>
        </a:p>
      </dgm:t>
    </dgm:pt>
    <dgm:pt modelId="{6BCEA7DC-E1D8-47A3-9215-73C35C3B1F72}" type="parTrans" cxnId="{0CB50A73-81ED-424E-9ACD-413BE0E80A23}">
      <dgm:prSet/>
      <dgm:spPr/>
      <dgm:t>
        <a:bodyPr/>
        <a:lstStyle/>
        <a:p>
          <a:endParaRPr lang="nl-NL"/>
        </a:p>
      </dgm:t>
    </dgm:pt>
    <dgm:pt modelId="{F0D01237-D5C4-451D-BF2F-FAF3FA3AFCC1}" type="sibTrans" cxnId="{0CB50A73-81ED-424E-9ACD-413BE0E80A23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EA17500B-7C8B-4339-B592-D399335663C4}">
      <dgm:prSet phldrT="[Tekst]" custT="1"/>
      <dgm:spPr/>
      <dgm:t>
        <a:bodyPr/>
        <a:lstStyle/>
        <a:p>
          <a:r>
            <a:rPr lang="nl-NL" sz="1600" dirty="0"/>
            <a:t>Koppelvissen junior-senior</a:t>
          </a:r>
        </a:p>
      </dgm:t>
    </dgm:pt>
    <dgm:pt modelId="{B6F053AA-2986-4EC7-A775-AF267EE1D9BD}" type="sibTrans" cxnId="{FDF40AB7-D9BB-4C24-BDCF-F8B0CB8E36A7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B26C5356-36E2-4E57-BDD5-8D3F0C95ADB3}" type="parTrans" cxnId="{FDF40AB7-D9BB-4C24-BDCF-F8B0CB8E36A7}">
      <dgm:prSet/>
      <dgm:spPr/>
      <dgm:t>
        <a:bodyPr/>
        <a:lstStyle/>
        <a:p>
          <a:endParaRPr lang="nl-NL"/>
        </a:p>
      </dgm:t>
    </dgm:pt>
    <dgm:pt modelId="{8715A0C2-FF05-4A6E-B956-09D00AE4BF3C}">
      <dgm:prSet phldrT="[Tekst]" custT="1"/>
      <dgm:spPr/>
      <dgm:t>
        <a:bodyPr/>
        <a:lstStyle/>
        <a:p>
          <a:r>
            <a:rPr lang="nl-NL" sz="1800" dirty="0" err="1"/>
            <a:t>VISuitzet</a:t>
          </a:r>
          <a:endParaRPr lang="nl-NL" sz="1800" dirty="0"/>
        </a:p>
      </dgm:t>
    </dgm:pt>
    <dgm:pt modelId="{92473E31-2E8C-4FE9-BE7F-7E79FD455CC6}" type="sibTrans" cxnId="{646BB285-2446-4F76-BE17-C35EA2EA4E78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ECCAA94B-F903-4F75-AAA5-3325FAE6CF9D}" type="parTrans" cxnId="{646BB285-2446-4F76-BE17-C35EA2EA4E78}">
      <dgm:prSet/>
      <dgm:spPr/>
      <dgm:t>
        <a:bodyPr/>
        <a:lstStyle/>
        <a:p>
          <a:endParaRPr lang="nl-NL"/>
        </a:p>
      </dgm:t>
    </dgm:pt>
    <dgm:pt modelId="{95713EB6-603D-4C1F-B803-1B016FD0CFEE}" type="pres">
      <dgm:prSet presAssocID="{F83220F5-B904-48EE-91E1-D87B4E715000}" presName="Name0" presStyleCnt="0">
        <dgm:presLayoutVars>
          <dgm:chMax val="21"/>
          <dgm:chPref val="21"/>
        </dgm:presLayoutVars>
      </dgm:prSet>
      <dgm:spPr/>
    </dgm:pt>
    <dgm:pt modelId="{2BDC3743-91F8-4724-82DC-BC37D43D47FD}" type="pres">
      <dgm:prSet presAssocID="{E59A051B-EB7B-4A72-ACF5-EB27D5959901}" presName="text1" presStyleCnt="0"/>
      <dgm:spPr/>
    </dgm:pt>
    <dgm:pt modelId="{A6101769-3A5C-4462-8473-38DE183E4454}" type="pres">
      <dgm:prSet presAssocID="{E59A051B-EB7B-4A72-ACF5-EB27D5959901}" presName="textRepeatNode" presStyleLbl="alignNode1" presStyleIdx="0" presStyleCnt="8" custScaleX="105496">
        <dgm:presLayoutVars>
          <dgm:chMax val="0"/>
          <dgm:chPref val="0"/>
          <dgm:bulletEnabled val="1"/>
        </dgm:presLayoutVars>
      </dgm:prSet>
      <dgm:spPr/>
    </dgm:pt>
    <dgm:pt modelId="{32D05548-DAFD-499B-A973-6DBAD308857B}" type="pres">
      <dgm:prSet presAssocID="{E59A051B-EB7B-4A72-ACF5-EB27D5959901}" presName="textaccent1" presStyleCnt="0"/>
      <dgm:spPr/>
    </dgm:pt>
    <dgm:pt modelId="{EACD9899-A3E4-43CF-95AC-2624AA4A119E}" type="pres">
      <dgm:prSet presAssocID="{E59A051B-EB7B-4A72-ACF5-EB27D5959901}" presName="accentRepeatNode" presStyleLbl="solidAlignAcc1" presStyleIdx="0" presStyleCnt="16" custLinFactX="-900000" custLinFactY="292171" custLinFactNeighborX="-933490" custLinFactNeighborY="300000"/>
      <dgm:spPr>
        <a:noFill/>
        <a:ln>
          <a:noFill/>
        </a:ln>
      </dgm:spPr>
    </dgm:pt>
    <dgm:pt modelId="{02F298FD-D412-42A9-8FD9-6C8D0218B5D0}" type="pres">
      <dgm:prSet presAssocID="{9E7A2D6D-3070-49D5-BAE8-6670242A6B09}" presName="image1" presStyleCnt="0"/>
      <dgm:spPr/>
    </dgm:pt>
    <dgm:pt modelId="{00F3B0BE-2836-4DEF-B67D-EEDC2940F649}" type="pres">
      <dgm:prSet presAssocID="{9E7A2D6D-3070-49D5-BAE8-6670242A6B09}" presName="imageRepeatNode" presStyleLbl="alignAcc1" presStyleIdx="0" presStyleCnt="8" custAng="0"/>
      <dgm:spPr/>
    </dgm:pt>
    <dgm:pt modelId="{AAAE37D8-EDF4-4F9D-AEA8-B06E3EC36D26}" type="pres">
      <dgm:prSet presAssocID="{9E7A2D6D-3070-49D5-BAE8-6670242A6B09}" presName="imageaccent1" presStyleCnt="0"/>
      <dgm:spPr/>
    </dgm:pt>
    <dgm:pt modelId="{FD131935-9FD2-4639-A5AD-9730BA0A7008}" type="pres">
      <dgm:prSet presAssocID="{9E7A2D6D-3070-49D5-BAE8-6670242A6B09}" presName="accentRepeatNode" presStyleLbl="solidAlignAcc1" presStyleIdx="1" presStyleCnt="16" custLinFactX="-1000000" custLinFactY="104841" custLinFactNeighborX="-1099326" custLinFactNeighborY="200000"/>
      <dgm:spPr>
        <a:noFill/>
        <a:ln>
          <a:noFill/>
        </a:ln>
      </dgm:spPr>
    </dgm:pt>
    <dgm:pt modelId="{5356B329-9816-445E-A5F6-8E1069576DF3}" type="pres">
      <dgm:prSet presAssocID="{1C385DC2-2ECC-4192-ADC2-7EE12F4386A2}" presName="text2" presStyleCnt="0"/>
      <dgm:spPr/>
    </dgm:pt>
    <dgm:pt modelId="{7EA64647-1C60-46DC-8378-DDE14B402DBC}" type="pres">
      <dgm:prSet presAssocID="{1C385DC2-2ECC-4192-ADC2-7EE12F4386A2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</dgm:pt>
    <dgm:pt modelId="{ACFA0FE9-E5B4-457F-B8E6-1A40CAC352C3}" type="pres">
      <dgm:prSet presAssocID="{1C385DC2-2ECC-4192-ADC2-7EE12F4386A2}" presName="textaccent2" presStyleCnt="0"/>
      <dgm:spPr/>
    </dgm:pt>
    <dgm:pt modelId="{2E1ACEF7-1593-4873-834B-8C73AD0A509D}" type="pres">
      <dgm:prSet presAssocID="{1C385DC2-2ECC-4192-ADC2-7EE12F4386A2}" presName="accentRepeatNode" presStyleLbl="solidAlignAcc1" presStyleIdx="2" presStyleCnt="16" custLinFactX="-200000" custLinFactY="300000" custLinFactNeighborX="-275510" custLinFactNeighborY="317407"/>
      <dgm:spPr>
        <a:ln>
          <a:noFill/>
        </a:ln>
      </dgm:spPr>
    </dgm:pt>
    <dgm:pt modelId="{B5F11B08-7EF7-47F7-9C65-C74BCD516731}" type="pres">
      <dgm:prSet presAssocID="{DEEE5A4C-4CFA-49A2-9181-85B72F0B1649}" presName="image2" presStyleCnt="0"/>
      <dgm:spPr/>
    </dgm:pt>
    <dgm:pt modelId="{A3FDB05E-B04B-4D39-8CDB-08E9CA662C0D}" type="pres">
      <dgm:prSet presAssocID="{DEEE5A4C-4CFA-49A2-9181-85B72F0B1649}" presName="imageRepeatNode" presStyleLbl="alignAcc1" presStyleIdx="1" presStyleCnt="8"/>
      <dgm:spPr/>
    </dgm:pt>
    <dgm:pt modelId="{253DC9BC-6343-4D62-A169-D39F8C034EC7}" type="pres">
      <dgm:prSet presAssocID="{DEEE5A4C-4CFA-49A2-9181-85B72F0B1649}" presName="imageaccent2" presStyleCnt="0"/>
      <dgm:spPr/>
    </dgm:pt>
    <dgm:pt modelId="{92EBDDAE-B114-44DA-8521-C0F07E309507}" type="pres">
      <dgm:prSet presAssocID="{DEEE5A4C-4CFA-49A2-9181-85B72F0B1649}" presName="accentRepeatNode" presStyleLbl="solidAlignAcc1" presStyleIdx="3" presStyleCnt="16" custLinFactX="-300000" custLinFactY="301042" custLinFactNeighborX="-361787" custLinFactNeighborY="400000"/>
      <dgm:spPr>
        <a:ln>
          <a:noFill/>
        </a:ln>
      </dgm:spPr>
    </dgm:pt>
    <dgm:pt modelId="{CA950817-A202-489B-A136-47084E074730}" type="pres">
      <dgm:prSet presAssocID="{54220900-3DE3-4966-B610-01CA743F0250}" presName="text3" presStyleCnt="0"/>
      <dgm:spPr/>
    </dgm:pt>
    <dgm:pt modelId="{1DA5337A-5913-4F29-9AA1-3C2E4CDD5EE7}" type="pres">
      <dgm:prSet presAssocID="{54220900-3DE3-4966-B610-01CA743F0250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</dgm:pt>
    <dgm:pt modelId="{D6C81DBB-916F-4B2F-8451-2F6CB1537C87}" type="pres">
      <dgm:prSet presAssocID="{54220900-3DE3-4966-B610-01CA743F0250}" presName="textaccent3" presStyleCnt="0"/>
      <dgm:spPr/>
    </dgm:pt>
    <dgm:pt modelId="{DA8055DA-23BE-4BCC-8077-A3B95B2238E4}" type="pres">
      <dgm:prSet presAssocID="{54220900-3DE3-4966-B610-01CA743F0250}" presName="accentRepeatNode" presStyleLbl="solidAlignAcc1" presStyleIdx="4" presStyleCnt="16" custLinFactX="-600000" custLinFactY="817860" custLinFactNeighborX="-692045" custLinFactNeighborY="900000"/>
      <dgm:spPr>
        <a:ln>
          <a:noFill/>
        </a:ln>
      </dgm:spPr>
    </dgm:pt>
    <dgm:pt modelId="{2908C23D-1ABF-4543-B653-05D17A9398C2}" type="pres">
      <dgm:prSet presAssocID="{5BA1ED0C-AA3C-4EE3-85BB-58055F4C9864}" presName="image3" presStyleCnt="0"/>
      <dgm:spPr/>
    </dgm:pt>
    <dgm:pt modelId="{71A0E7A0-96BB-476C-986D-D18ADB5155CD}" type="pres">
      <dgm:prSet presAssocID="{5BA1ED0C-AA3C-4EE3-85BB-58055F4C9864}" presName="imageRepeatNode" presStyleLbl="alignAcc1" presStyleIdx="2" presStyleCnt="8" custAng="10800000"/>
      <dgm:spPr/>
    </dgm:pt>
    <dgm:pt modelId="{1B9034EE-0616-42EF-BE96-56FE27024A2D}" type="pres">
      <dgm:prSet presAssocID="{5BA1ED0C-AA3C-4EE3-85BB-58055F4C9864}" presName="imageaccent3" presStyleCnt="0"/>
      <dgm:spPr/>
    </dgm:pt>
    <dgm:pt modelId="{E235ACBF-22D5-4D12-95A1-3162E1051AA4}" type="pres">
      <dgm:prSet presAssocID="{5BA1ED0C-AA3C-4EE3-85BB-58055F4C9864}" presName="accentRepeatNode" presStyleLbl="solidAlignAcc1" presStyleIdx="5" presStyleCnt="16" custLinFactX="389108" custLinFactNeighborX="400000" custLinFactNeighborY="73964"/>
      <dgm:spPr/>
    </dgm:pt>
    <dgm:pt modelId="{221AF331-1EC5-4174-B9ED-09F5E31AA607}" type="pres">
      <dgm:prSet presAssocID="{2FEDD91D-DA2D-49D7-81D6-B6104664776A}" presName="text4" presStyleCnt="0"/>
      <dgm:spPr/>
    </dgm:pt>
    <dgm:pt modelId="{D1BEBBAE-BCCB-41CB-BE96-277DB0AE3565}" type="pres">
      <dgm:prSet presAssocID="{2FEDD91D-DA2D-49D7-81D6-B6104664776A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E360E2F5-00D2-463C-827B-30FB1092844A}" type="pres">
      <dgm:prSet presAssocID="{2FEDD91D-DA2D-49D7-81D6-B6104664776A}" presName="textaccent4" presStyleCnt="0"/>
      <dgm:spPr/>
    </dgm:pt>
    <dgm:pt modelId="{727505DB-29A9-40A0-86D3-35D7014F9671}" type="pres">
      <dgm:prSet presAssocID="{2FEDD91D-DA2D-49D7-81D6-B6104664776A}" presName="accentRepeatNode" presStyleLbl="solidAlignAcc1" presStyleIdx="6" presStyleCnt="16" custLinFactX="-1458747" custLinFactY="828085" custLinFactNeighborX="-1500000" custLinFactNeighborY="900000"/>
      <dgm:spPr>
        <a:ln>
          <a:noFill/>
        </a:ln>
      </dgm:spPr>
    </dgm:pt>
    <dgm:pt modelId="{8414A816-50D8-47F0-9B84-A272C867348D}" type="pres">
      <dgm:prSet presAssocID="{7B13CEAC-F25F-4A3D-8043-AD12A2EF1C1D}" presName="image4" presStyleCnt="0"/>
      <dgm:spPr/>
    </dgm:pt>
    <dgm:pt modelId="{E1F11BF1-CAEB-4D73-B841-54893AE547BC}" type="pres">
      <dgm:prSet presAssocID="{7B13CEAC-F25F-4A3D-8043-AD12A2EF1C1D}" presName="imageRepeatNode" presStyleLbl="alignAcc1" presStyleIdx="3" presStyleCnt="8"/>
      <dgm:spPr/>
    </dgm:pt>
    <dgm:pt modelId="{2563DACE-C055-4CD2-9DA8-47F389F5BC03}" type="pres">
      <dgm:prSet presAssocID="{7B13CEAC-F25F-4A3D-8043-AD12A2EF1C1D}" presName="imageaccent4" presStyleCnt="0"/>
      <dgm:spPr/>
    </dgm:pt>
    <dgm:pt modelId="{AF4C4AFC-5AB8-4805-B060-55B59BD9CE93}" type="pres">
      <dgm:prSet presAssocID="{7B13CEAC-F25F-4A3D-8043-AD12A2EF1C1D}" presName="accentRepeatNode" presStyleLbl="solidAlignAcc1" presStyleIdx="7" presStyleCnt="16" custLinFactX="-1341172" custLinFactY="719039" custLinFactNeighborX="-1400000" custLinFactNeighborY="800000"/>
      <dgm:spPr>
        <a:ln>
          <a:noFill/>
        </a:ln>
      </dgm:spPr>
    </dgm:pt>
    <dgm:pt modelId="{54DE8865-164A-4017-8C6D-B4AA145C602A}" type="pres">
      <dgm:prSet presAssocID="{EA17500B-7C8B-4339-B592-D399335663C4}" presName="text5" presStyleCnt="0"/>
      <dgm:spPr/>
    </dgm:pt>
    <dgm:pt modelId="{263FAF6A-EA31-44E7-AEF5-1514082EC3E7}" type="pres">
      <dgm:prSet presAssocID="{EA17500B-7C8B-4339-B592-D399335663C4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2BC8F06D-E6BF-4D04-A2E4-A5361849C045}" type="pres">
      <dgm:prSet presAssocID="{EA17500B-7C8B-4339-B592-D399335663C4}" presName="textaccent5" presStyleCnt="0"/>
      <dgm:spPr/>
    </dgm:pt>
    <dgm:pt modelId="{B8138FAF-76D5-41BB-AFA7-B273FED0A437}" type="pres">
      <dgm:prSet presAssocID="{EA17500B-7C8B-4339-B592-D399335663C4}" presName="accentRepeatNode" presStyleLbl="solidAlignAcc1" presStyleIdx="8" presStyleCnt="16" custLinFactX="-1868826" custLinFactY="800000" custLinFactNeighborX="-1900000" custLinFactNeighborY="885601"/>
      <dgm:spPr>
        <a:noFill/>
        <a:ln>
          <a:noFill/>
        </a:ln>
      </dgm:spPr>
    </dgm:pt>
    <dgm:pt modelId="{E56ED776-6BE2-4378-BE83-E89CAD9E350B}" type="pres">
      <dgm:prSet presAssocID="{B6F053AA-2986-4EC7-A775-AF267EE1D9BD}" presName="image5" presStyleCnt="0"/>
      <dgm:spPr/>
    </dgm:pt>
    <dgm:pt modelId="{D26C5903-D43E-4164-9B95-D28C1497F9D1}" type="pres">
      <dgm:prSet presAssocID="{B6F053AA-2986-4EC7-A775-AF267EE1D9BD}" presName="imageRepeatNode" presStyleLbl="alignAcc1" presStyleIdx="4" presStyleCnt="8"/>
      <dgm:spPr/>
    </dgm:pt>
    <dgm:pt modelId="{82AF866E-D0F9-4C64-BA7E-C1EB0790B2BE}" type="pres">
      <dgm:prSet presAssocID="{B6F053AA-2986-4EC7-A775-AF267EE1D9BD}" presName="imageaccent5" presStyleCnt="0"/>
      <dgm:spPr/>
    </dgm:pt>
    <dgm:pt modelId="{AB386008-B044-472A-A8CF-7C31381F4BAF}" type="pres">
      <dgm:prSet presAssocID="{B6F053AA-2986-4EC7-A775-AF267EE1D9BD}" presName="accentRepeatNode" presStyleLbl="solidAlignAcc1" presStyleIdx="9" presStyleCnt="16" custLinFactX="-1810623" custLinFactY="1100000" custLinFactNeighborX="-1900000" custLinFactNeighborY="1124120"/>
      <dgm:spPr>
        <a:ln>
          <a:noFill/>
        </a:ln>
      </dgm:spPr>
    </dgm:pt>
    <dgm:pt modelId="{30FCB580-8626-40FD-87F0-8526011C2DE2}" type="pres">
      <dgm:prSet presAssocID="{2937DCDF-F0EA-4BFD-9A1D-21073637907D}" presName="text6" presStyleCnt="0"/>
      <dgm:spPr/>
    </dgm:pt>
    <dgm:pt modelId="{FDEBE564-7F38-4B91-8B86-F40BDCB3C955}" type="pres">
      <dgm:prSet presAssocID="{2937DCDF-F0EA-4BFD-9A1D-21073637907D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</dgm:pt>
    <dgm:pt modelId="{530B0D3F-B552-4B60-9788-48BE0FB0CE45}" type="pres">
      <dgm:prSet presAssocID="{2937DCDF-F0EA-4BFD-9A1D-21073637907D}" presName="textaccent6" presStyleCnt="0"/>
      <dgm:spPr/>
    </dgm:pt>
    <dgm:pt modelId="{EEE92422-5E34-4D85-8FD5-D1B79E8D041F}" type="pres">
      <dgm:prSet presAssocID="{2937DCDF-F0EA-4BFD-9A1D-21073637907D}" presName="accentRepeatNode" presStyleLbl="solidAlignAcc1" presStyleIdx="10" presStyleCnt="16" custLinFactX="-1900000" custLinFactY="259954" custLinFactNeighborX="-1967136" custLinFactNeighborY="300000"/>
      <dgm:spPr>
        <a:ln>
          <a:noFill/>
        </a:ln>
      </dgm:spPr>
    </dgm:pt>
    <dgm:pt modelId="{9E306698-C5C6-4718-80A0-E27B16553A12}" type="pres">
      <dgm:prSet presAssocID="{F0D01237-D5C4-451D-BF2F-FAF3FA3AFCC1}" presName="image6" presStyleCnt="0"/>
      <dgm:spPr/>
    </dgm:pt>
    <dgm:pt modelId="{C96A609C-EDA6-4AE6-A041-6611559B61BC}" type="pres">
      <dgm:prSet presAssocID="{F0D01237-D5C4-451D-BF2F-FAF3FA3AFCC1}" presName="imageRepeatNode" presStyleLbl="alignAcc1" presStyleIdx="5" presStyleCnt="8" custAng="0" custLinFactNeighborX="2390" custLinFactNeighborY="3480"/>
      <dgm:spPr/>
    </dgm:pt>
    <dgm:pt modelId="{CDFD78AB-F62D-4B50-BE32-38784F74FEA3}" type="pres">
      <dgm:prSet presAssocID="{F0D01237-D5C4-451D-BF2F-FAF3FA3AFCC1}" presName="imageaccent6" presStyleCnt="0"/>
      <dgm:spPr/>
    </dgm:pt>
    <dgm:pt modelId="{42DA0D6B-530B-47D1-A6B7-BF7A6E455DC0}" type="pres">
      <dgm:prSet presAssocID="{F0D01237-D5C4-451D-BF2F-FAF3FA3AFCC1}" presName="accentRepeatNode" presStyleLbl="solidAlignAcc1" presStyleIdx="11" presStyleCnt="16" custLinFactX="-1679766" custLinFactNeighborX="-1700000" custLinFactNeighborY="-29854"/>
      <dgm:spPr>
        <a:noFill/>
        <a:ln>
          <a:noFill/>
        </a:ln>
      </dgm:spPr>
    </dgm:pt>
    <dgm:pt modelId="{DB716F65-44B1-4206-84B2-364811C4A505}" type="pres">
      <dgm:prSet presAssocID="{6EBD51D4-E338-45AA-9B33-44023845CF6F}" presName="text7" presStyleCnt="0"/>
      <dgm:spPr/>
    </dgm:pt>
    <dgm:pt modelId="{006C2128-A55A-4ECE-9FB4-1A0D22239E82}" type="pres">
      <dgm:prSet presAssocID="{6EBD51D4-E338-45AA-9B33-44023845CF6F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1E6E9634-C713-4B56-B96E-6B8BA4CDA3A7}" type="pres">
      <dgm:prSet presAssocID="{6EBD51D4-E338-45AA-9B33-44023845CF6F}" presName="textaccent7" presStyleCnt="0"/>
      <dgm:spPr/>
    </dgm:pt>
    <dgm:pt modelId="{EBD66525-579B-42DD-9885-612702EA5E48}" type="pres">
      <dgm:prSet presAssocID="{6EBD51D4-E338-45AA-9B33-44023845CF6F}" presName="accentRepeatNode" presStyleLbl="solidAlignAcc1" presStyleIdx="12" presStyleCnt="16" custLinFactX="-9185" custLinFactNeighborX="-100000" custLinFactNeighborY="-5741"/>
      <dgm:spPr>
        <a:noFill/>
        <a:ln>
          <a:noFill/>
        </a:ln>
      </dgm:spPr>
    </dgm:pt>
    <dgm:pt modelId="{3AB5BAAB-D9A7-46E9-9C3E-74D32A00804B}" type="pres">
      <dgm:prSet presAssocID="{867928BA-A56C-4F4C-8484-437236ADA04C}" presName="image7" presStyleCnt="0"/>
      <dgm:spPr/>
    </dgm:pt>
    <dgm:pt modelId="{B17047F4-4FF1-4766-99F8-8EAE6227F5F9}" type="pres">
      <dgm:prSet presAssocID="{867928BA-A56C-4F4C-8484-437236ADA04C}" presName="imageRepeatNode" presStyleLbl="alignAcc1" presStyleIdx="6" presStyleCnt="8"/>
      <dgm:spPr/>
    </dgm:pt>
    <dgm:pt modelId="{B3585039-6212-4970-A446-35EE42C1FD4A}" type="pres">
      <dgm:prSet presAssocID="{867928BA-A56C-4F4C-8484-437236ADA04C}" presName="imageaccent7" presStyleCnt="0"/>
      <dgm:spPr/>
    </dgm:pt>
    <dgm:pt modelId="{975E4BCE-7CE7-40E0-965F-660BABB3E188}" type="pres">
      <dgm:prSet presAssocID="{867928BA-A56C-4F4C-8484-437236ADA04C}" presName="accentRepeatNode" presStyleLbl="solidAlignAcc1" presStyleIdx="13" presStyleCnt="16" custLinFactX="-600000" custLinFactNeighborX="-623637" custLinFactNeighborY="54402"/>
      <dgm:spPr>
        <a:ln>
          <a:noFill/>
        </a:ln>
      </dgm:spPr>
    </dgm:pt>
    <dgm:pt modelId="{B067EC25-8ABC-4EAB-A0B0-184B863CEFF2}" type="pres">
      <dgm:prSet presAssocID="{8715A0C2-FF05-4A6E-B956-09D00AE4BF3C}" presName="text8" presStyleCnt="0"/>
      <dgm:spPr/>
    </dgm:pt>
    <dgm:pt modelId="{F4C4A98B-272D-439D-8429-C8ECB234D6B4}" type="pres">
      <dgm:prSet presAssocID="{8715A0C2-FF05-4A6E-B956-09D00AE4BF3C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7094CF86-96D8-4779-86B9-604ECD24F41C}" type="pres">
      <dgm:prSet presAssocID="{8715A0C2-FF05-4A6E-B956-09D00AE4BF3C}" presName="textaccent8" presStyleCnt="0"/>
      <dgm:spPr/>
    </dgm:pt>
    <dgm:pt modelId="{164BCA6C-926C-4208-A65C-13F7658004A3}" type="pres">
      <dgm:prSet presAssocID="{8715A0C2-FF05-4A6E-B956-09D00AE4BF3C}" presName="accentRepeatNode" presStyleLbl="solidAlignAcc1" presStyleIdx="14" presStyleCnt="16" custLinFactX="-2118756" custLinFactY="-228185" custLinFactNeighborX="-2200000" custLinFactNeighborY="-300000"/>
      <dgm:spPr>
        <a:noFill/>
        <a:ln>
          <a:noFill/>
        </a:ln>
      </dgm:spPr>
    </dgm:pt>
    <dgm:pt modelId="{D599698F-366D-44C0-B554-095D9B288026}" type="pres">
      <dgm:prSet presAssocID="{92473E31-2E8C-4FE9-BE7F-7E79FD455CC6}" presName="image8" presStyleCnt="0"/>
      <dgm:spPr/>
    </dgm:pt>
    <dgm:pt modelId="{C2DB2659-5E5A-4FEB-A8F6-23C4E0E72C5B}" type="pres">
      <dgm:prSet presAssocID="{92473E31-2E8C-4FE9-BE7F-7E79FD455CC6}" presName="imageRepeatNode" presStyleLbl="alignAcc1" presStyleIdx="7" presStyleCnt="8" custAng="10800000"/>
      <dgm:spPr/>
    </dgm:pt>
    <dgm:pt modelId="{82D508B3-689C-47B7-9045-2927F99C6DA4}" type="pres">
      <dgm:prSet presAssocID="{92473E31-2E8C-4FE9-BE7F-7E79FD455CC6}" presName="imageaccent8" presStyleCnt="0"/>
      <dgm:spPr/>
    </dgm:pt>
    <dgm:pt modelId="{A9CDB42F-EA31-4A8F-9BF0-BA4FBB558B57}" type="pres">
      <dgm:prSet presAssocID="{92473E31-2E8C-4FE9-BE7F-7E79FD455CC6}" presName="accentRepeatNode" presStyleLbl="solidAlignAcc1" presStyleIdx="15" presStyleCnt="16" custLinFactX="-2095675" custLinFactY="-50414" custLinFactNeighborX="-2100000" custLinFactNeighborY="-100000"/>
      <dgm:spPr>
        <a:ln>
          <a:noFill/>
        </a:ln>
      </dgm:spPr>
    </dgm:pt>
  </dgm:ptLst>
  <dgm:cxnLst>
    <dgm:cxn modelId="{C584901B-A1CB-4F98-B5E2-70DB2C9BD90E}" srcId="{F83220F5-B904-48EE-91E1-D87B4E715000}" destId="{E59A051B-EB7B-4A72-ACF5-EB27D5959901}" srcOrd="0" destOrd="0" parTransId="{D88F255A-1870-4AF4-BF00-5FD74B2F40D4}" sibTransId="{9E7A2D6D-3070-49D5-BAE8-6670242A6B09}"/>
    <dgm:cxn modelId="{576EC922-829B-493B-B256-2FEADC0112BA}" type="presOf" srcId="{EA17500B-7C8B-4339-B592-D399335663C4}" destId="{263FAF6A-EA31-44E7-AEF5-1514082EC3E7}" srcOrd="0" destOrd="0" presId="urn:microsoft.com/office/officeart/2008/layout/HexagonCluster"/>
    <dgm:cxn modelId="{D223E92B-FB56-4AB1-AB2A-233C836785F3}" srcId="{F83220F5-B904-48EE-91E1-D87B4E715000}" destId="{54220900-3DE3-4966-B610-01CA743F0250}" srcOrd="2" destOrd="0" parTransId="{5D26B27B-1DC7-444C-98E8-898933CB120E}" sibTransId="{5BA1ED0C-AA3C-4EE3-85BB-58055F4C9864}"/>
    <dgm:cxn modelId="{79DBD746-30D1-480E-B41A-EEB3EBEF456A}" srcId="{F83220F5-B904-48EE-91E1-D87B4E715000}" destId="{1C385DC2-2ECC-4192-ADC2-7EE12F4386A2}" srcOrd="1" destOrd="0" parTransId="{E642AC97-17E0-497B-9CF2-7CF7504325CA}" sibTransId="{DEEE5A4C-4CFA-49A2-9181-85B72F0B1649}"/>
    <dgm:cxn modelId="{77BB4270-CDEB-46B0-8187-B6E04E1A29E0}" type="presOf" srcId="{54220900-3DE3-4966-B610-01CA743F0250}" destId="{1DA5337A-5913-4F29-9AA1-3C2E4CDD5EE7}" srcOrd="0" destOrd="0" presId="urn:microsoft.com/office/officeart/2008/layout/HexagonCluster"/>
    <dgm:cxn modelId="{BA36C252-83C9-42D0-9077-3C8685FEBBBE}" srcId="{F83220F5-B904-48EE-91E1-D87B4E715000}" destId="{2FEDD91D-DA2D-49D7-81D6-B6104664776A}" srcOrd="3" destOrd="0" parTransId="{947F193A-DA9C-40AD-9E99-7D33D81A31B8}" sibTransId="{7B13CEAC-F25F-4A3D-8043-AD12A2EF1C1D}"/>
    <dgm:cxn modelId="{0CB50A73-81ED-424E-9ACD-413BE0E80A23}" srcId="{F83220F5-B904-48EE-91E1-D87B4E715000}" destId="{2937DCDF-F0EA-4BFD-9A1D-21073637907D}" srcOrd="5" destOrd="0" parTransId="{6BCEA7DC-E1D8-47A3-9215-73C35C3B1F72}" sibTransId="{F0D01237-D5C4-451D-BF2F-FAF3FA3AFCC1}"/>
    <dgm:cxn modelId="{5BA8D077-2CC2-4577-ADD5-991D55542028}" type="presOf" srcId="{F0D01237-D5C4-451D-BF2F-FAF3FA3AFCC1}" destId="{C96A609C-EDA6-4AE6-A041-6611559B61BC}" srcOrd="0" destOrd="0" presId="urn:microsoft.com/office/officeart/2008/layout/HexagonCluster"/>
    <dgm:cxn modelId="{C27EF477-4B30-4CFE-8EA4-13A9ED2D8749}" type="presOf" srcId="{DEEE5A4C-4CFA-49A2-9181-85B72F0B1649}" destId="{A3FDB05E-B04B-4D39-8CDB-08E9CA662C0D}" srcOrd="0" destOrd="0" presId="urn:microsoft.com/office/officeart/2008/layout/HexagonCluster"/>
    <dgm:cxn modelId="{152F0378-FE4E-4F9C-9744-F3C8F2F77F90}" type="presOf" srcId="{6EBD51D4-E338-45AA-9B33-44023845CF6F}" destId="{006C2128-A55A-4ECE-9FB4-1A0D22239E82}" srcOrd="0" destOrd="0" presId="urn:microsoft.com/office/officeart/2008/layout/HexagonCluster"/>
    <dgm:cxn modelId="{1277577C-1FB5-4A87-9B71-B23B9E1913CA}" type="presOf" srcId="{92473E31-2E8C-4FE9-BE7F-7E79FD455CC6}" destId="{C2DB2659-5E5A-4FEB-A8F6-23C4E0E72C5B}" srcOrd="0" destOrd="0" presId="urn:microsoft.com/office/officeart/2008/layout/HexagonCluster"/>
    <dgm:cxn modelId="{F2BA7081-C12F-49AB-B19A-E98C70A4C94C}" type="presOf" srcId="{2FEDD91D-DA2D-49D7-81D6-B6104664776A}" destId="{D1BEBBAE-BCCB-41CB-BE96-277DB0AE3565}" srcOrd="0" destOrd="0" presId="urn:microsoft.com/office/officeart/2008/layout/HexagonCluster"/>
    <dgm:cxn modelId="{646BB285-2446-4F76-BE17-C35EA2EA4E78}" srcId="{F83220F5-B904-48EE-91E1-D87B4E715000}" destId="{8715A0C2-FF05-4A6E-B956-09D00AE4BF3C}" srcOrd="7" destOrd="0" parTransId="{ECCAA94B-F903-4F75-AAA5-3325FAE6CF9D}" sibTransId="{92473E31-2E8C-4FE9-BE7F-7E79FD455CC6}"/>
    <dgm:cxn modelId="{916F298A-7CB1-4A99-BCE5-0637C7526C0D}" srcId="{F83220F5-B904-48EE-91E1-D87B4E715000}" destId="{6EBD51D4-E338-45AA-9B33-44023845CF6F}" srcOrd="6" destOrd="0" parTransId="{921CC5F7-AE2E-46EB-B52E-68ACC70FCC76}" sibTransId="{867928BA-A56C-4F4C-8484-437236ADA04C}"/>
    <dgm:cxn modelId="{44F90594-BB7B-43B6-BA64-DCCFE999B090}" type="presOf" srcId="{E59A051B-EB7B-4A72-ACF5-EB27D5959901}" destId="{A6101769-3A5C-4462-8473-38DE183E4454}" srcOrd="0" destOrd="0" presId="urn:microsoft.com/office/officeart/2008/layout/HexagonCluster"/>
    <dgm:cxn modelId="{8FA1AA94-305F-42FA-A5C3-3D7F7BDF08B0}" type="presOf" srcId="{9E7A2D6D-3070-49D5-BAE8-6670242A6B09}" destId="{00F3B0BE-2836-4DEF-B67D-EEDC2940F649}" srcOrd="0" destOrd="0" presId="urn:microsoft.com/office/officeart/2008/layout/HexagonCluster"/>
    <dgm:cxn modelId="{2ED62399-0D7D-4C92-9249-EED0C87E32B5}" type="presOf" srcId="{8715A0C2-FF05-4A6E-B956-09D00AE4BF3C}" destId="{F4C4A98B-272D-439D-8429-C8ECB234D6B4}" srcOrd="0" destOrd="0" presId="urn:microsoft.com/office/officeart/2008/layout/HexagonCluster"/>
    <dgm:cxn modelId="{E10CA59A-692C-4FF6-8D9C-B6E462ED87DA}" type="presOf" srcId="{5BA1ED0C-AA3C-4EE3-85BB-58055F4C9864}" destId="{71A0E7A0-96BB-476C-986D-D18ADB5155CD}" srcOrd="0" destOrd="0" presId="urn:microsoft.com/office/officeart/2008/layout/HexagonCluster"/>
    <dgm:cxn modelId="{8CB452A5-78D4-4164-B145-C65E48E50D04}" type="presOf" srcId="{1C385DC2-2ECC-4192-ADC2-7EE12F4386A2}" destId="{7EA64647-1C60-46DC-8378-DDE14B402DBC}" srcOrd="0" destOrd="0" presId="urn:microsoft.com/office/officeart/2008/layout/HexagonCluster"/>
    <dgm:cxn modelId="{EB89E1A5-93B8-489F-88DC-65BCD411DF9A}" type="presOf" srcId="{2937DCDF-F0EA-4BFD-9A1D-21073637907D}" destId="{FDEBE564-7F38-4B91-8B86-F40BDCB3C955}" srcOrd="0" destOrd="0" presId="urn:microsoft.com/office/officeart/2008/layout/HexagonCluster"/>
    <dgm:cxn modelId="{FDF40AB7-D9BB-4C24-BDCF-F8B0CB8E36A7}" srcId="{F83220F5-B904-48EE-91E1-D87B4E715000}" destId="{EA17500B-7C8B-4339-B592-D399335663C4}" srcOrd="4" destOrd="0" parTransId="{B26C5356-36E2-4E57-BDD5-8D3F0C95ADB3}" sibTransId="{B6F053AA-2986-4EC7-A775-AF267EE1D9BD}"/>
    <dgm:cxn modelId="{B70EBCB7-A8BB-473C-842A-621AC224FCB0}" type="presOf" srcId="{867928BA-A56C-4F4C-8484-437236ADA04C}" destId="{B17047F4-4FF1-4766-99F8-8EAE6227F5F9}" srcOrd="0" destOrd="0" presId="urn:microsoft.com/office/officeart/2008/layout/HexagonCluster"/>
    <dgm:cxn modelId="{7A1A9AC4-E259-4DB0-841D-DA58ADE493F2}" type="presOf" srcId="{F83220F5-B904-48EE-91E1-D87B4E715000}" destId="{95713EB6-603D-4C1F-B803-1B016FD0CFEE}" srcOrd="0" destOrd="0" presId="urn:microsoft.com/office/officeart/2008/layout/HexagonCluster"/>
    <dgm:cxn modelId="{B03931CA-0D04-4B16-91F5-2A749390937B}" type="presOf" srcId="{7B13CEAC-F25F-4A3D-8043-AD12A2EF1C1D}" destId="{E1F11BF1-CAEB-4D73-B841-54893AE547BC}" srcOrd="0" destOrd="0" presId="urn:microsoft.com/office/officeart/2008/layout/HexagonCluster"/>
    <dgm:cxn modelId="{232E4EE8-2DD8-4A9D-927F-B78DFC4A03A1}" type="presOf" srcId="{B6F053AA-2986-4EC7-A775-AF267EE1D9BD}" destId="{D26C5903-D43E-4164-9B95-D28C1497F9D1}" srcOrd="0" destOrd="0" presId="urn:microsoft.com/office/officeart/2008/layout/HexagonCluster"/>
    <dgm:cxn modelId="{CBAE6A5F-5C88-4E26-8FF3-5B6737F7496C}" type="presParOf" srcId="{95713EB6-603D-4C1F-B803-1B016FD0CFEE}" destId="{2BDC3743-91F8-4724-82DC-BC37D43D47FD}" srcOrd="0" destOrd="0" presId="urn:microsoft.com/office/officeart/2008/layout/HexagonCluster"/>
    <dgm:cxn modelId="{F370F21D-9FC0-4C9D-BF7C-10119DAAA36B}" type="presParOf" srcId="{2BDC3743-91F8-4724-82DC-BC37D43D47FD}" destId="{A6101769-3A5C-4462-8473-38DE183E4454}" srcOrd="0" destOrd="0" presId="urn:microsoft.com/office/officeart/2008/layout/HexagonCluster"/>
    <dgm:cxn modelId="{F115E9C1-CB4F-4109-A13E-9DA2EC7A84AE}" type="presParOf" srcId="{95713EB6-603D-4C1F-B803-1B016FD0CFEE}" destId="{32D05548-DAFD-499B-A973-6DBAD308857B}" srcOrd="1" destOrd="0" presId="urn:microsoft.com/office/officeart/2008/layout/HexagonCluster"/>
    <dgm:cxn modelId="{78410A09-6DA7-4AE1-94CE-B9EF6649AFC8}" type="presParOf" srcId="{32D05548-DAFD-499B-A973-6DBAD308857B}" destId="{EACD9899-A3E4-43CF-95AC-2624AA4A119E}" srcOrd="0" destOrd="0" presId="urn:microsoft.com/office/officeart/2008/layout/HexagonCluster"/>
    <dgm:cxn modelId="{3E14529B-FC45-42C9-AB7D-E81E2ABE57E5}" type="presParOf" srcId="{95713EB6-603D-4C1F-B803-1B016FD0CFEE}" destId="{02F298FD-D412-42A9-8FD9-6C8D0218B5D0}" srcOrd="2" destOrd="0" presId="urn:microsoft.com/office/officeart/2008/layout/HexagonCluster"/>
    <dgm:cxn modelId="{07729F3F-8270-43D8-83FD-ABE691788574}" type="presParOf" srcId="{02F298FD-D412-42A9-8FD9-6C8D0218B5D0}" destId="{00F3B0BE-2836-4DEF-B67D-EEDC2940F649}" srcOrd="0" destOrd="0" presId="urn:microsoft.com/office/officeart/2008/layout/HexagonCluster"/>
    <dgm:cxn modelId="{34B7D832-6DE1-49A5-8150-737C7687F13E}" type="presParOf" srcId="{95713EB6-603D-4C1F-B803-1B016FD0CFEE}" destId="{AAAE37D8-EDF4-4F9D-AEA8-B06E3EC36D26}" srcOrd="3" destOrd="0" presId="urn:microsoft.com/office/officeart/2008/layout/HexagonCluster"/>
    <dgm:cxn modelId="{56AD96B9-4F99-4558-AB57-07BF1E2A36D4}" type="presParOf" srcId="{AAAE37D8-EDF4-4F9D-AEA8-B06E3EC36D26}" destId="{FD131935-9FD2-4639-A5AD-9730BA0A7008}" srcOrd="0" destOrd="0" presId="urn:microsoft.com/office/officeart/2008/layout/HexagonCluster"/>
    <dgm:cxn modelId="{1800ECF9-162E-4A3C-8782-6697495BE63C}" type="presParOf" srcId="{95713EB6-603D-4C1F-B803-1B016FD0CFEE}" destId="{5356B329-9816-445E-A5F6-8E1069576DF3}" srcOrd="4" destOrd="0" presId="urn:microsoft.com/office/officeart/2008/layout/HexagonCluster"/>
    <dgm:cxn modelId="{E3477719-3E7D-44B0-8CCB-64FB2C0D8987}" type="presParOf" srcId="{5356B329-9816-445E-A5F6-8E1069576DF3}" destId="{7EA64647-1C60-46DC-8378-DDE14B402DBC}" srcOrd="0" destOrd="0" presId="urn:microsoft.com/office/officeart/2008/layout/HexagonCluster"/>
    <dgm:cxn modelId="{3946E1BB-C15B-4C20-B515-051F3CE99CC0}" type="presParOf" srcId="{95713EB6-603D-4C1F-B803-1B016FD0CFEE}" destId="{ACFA0FE9-E5B4-457F-B8E6-1A40CAC352C3}" srcOrd="5" destOrd="0" presId="urn:microsoft.com/office/officeart/2008/layout/HexagonCluster"/>
    <dgm:cxn modelId="{31BBDB4F-1399-4A6B-8719-A3D72D7A2EE9}" type="presParOf" srcId="{ACFA0FE9-E5B4-457F-B8E6-1A40CAC352C3}" destId="{2E1ACEF7-1593-4873-834B-8C73AD0A509D}" srcOrd="0" destOrd="0" presId="urn:microsoft.com/office/officeart/2008/layout/HexagonCluster"/>
    <dgm:cxn modelId="{E3A3F138-BFCE-4C9D-9AAC-B0EA30B28B48}" type="presParOf" srcId="{95713EB6-603D-4C1F-B803-1B016FD0CFEE}" destId="{B5F11B08-7EF7-47F7-9C65-C74BCD516731}" srcOrd="6" destOrd="0" presId="urn:microsoft.com/office/officeart/2008/layout/HexagonCluster"/>
    <dgm:cxn modelId="{2D4ACE98-2906-4271-8450-DC5AE1D6C20C}" type="presParOf" srcId="{B5F11B08-7EF7-47F7-9C65-C74BCD516731}" destId="{A3FDB05E-B04B-4D39-8CDB-08E9CA662C0D}" srcOrd="0" destOrd="0" presId="urn:microsoft.com/office/officeart/2008/layout/HexagonCluster"/>
    <dgm:cxn modelId="{05CD2FC8-B256-4C9C-8629-A1ECEEE5B08A}" type="presParOf" srcId="{95713EB6-603D-4C1F-B803-1B016FD0CFEE}" destId="{253DC9BC-6343-4D62-A169-D39F8C034EC7}" srcOrd="7" destOrd="0" presId="urn:microsoft.com/office/officeart/2008/layout/HexagonCluster"/>
    <dgm:cxn modelId="{0078772D-A0C6-44A8-BC6D-9E1184A63738}" type="presParOf" srcId="{253DC9BC-6343-4D62-A169-D39F8C034EC7}" destId="{92EBDDAE-B114-44DA-8521-C0F07E309507}" srcOrd="0" destOrd="0" presId="urn:microsoft.com/office/officeart/2008/layout/HexagonCluster"/>
    <dgm:cxn modelId="{7480AE39-08F2-48AD-81C5-84E3ED42BC02}" type="presParOf" srcId="{95713EB6-603D-4C1F-B803-1B016FD0CFEE}" destId="{CA950817-A202-489B-A136-47084E074730}" srcOrd="8" destOrd="0" presId="urn:microsoft.com/office/officeart/2008/layout/HexagonCluster"/>
    <dgm:cxn modelId="{C0BA8FAD-420A-425F-A437-01C9E2FC008B}" type="presParOf" srcId="{CA950817-A202-489B-A136-47084E074730}" destId="{1DA5337A-5913-4F29-9AA1-3C2E4CDD5EE7}" srcOrd="0" destOrd="0" presId="urn:microsoft.com/office/officeart/2008/layout/HexagonCluster"/>
    <dgm:cxn modelId="{58F9052A-C161-4662-A9F0-56062FC4E073}" type="presParOf" srcId="{95713EB6-603D-4C1F-B803-1B016FD0CFEE}" destId="{D6C81DBB-916F-4B2F-8451-2F6CB1537C87}" srcOrd="9" destOrd="0" presId="urn:microsoft.com/office/officeart/2008/layout/HexagonCluster"/>
    <dgm:cxn modelId="{9BAD0786-7891-4FAE-84F1-FC590137506D}" type="presParOf" srcId="{D6C81DBB-916F-4B2F-8451-2F6CB1537C87}" destId="{DA8055DA-23BE-4BCC-8077-A3B95B2238E4}" srcOrd="0" destOrd="0" presId="urn:microsoft.com/office/officeart/2008/layout/HexagonCluster"/>
    <dgm:cxn modelId="{12B28B81-C09F-42F8-9BE5-2A9773B98228}" type="presParOf" srcId="{95713EB6-603D-4C1F-B803-1B016FD0CFEE}" destId="{2908C23D-1ABF-4543-B653-05D17A9398C2}" srcOrd="10" destOrd="0" presId="urn:microsoft.com/office/officeart/2008/layout/HexagonCluster"/>
    <dgm:cxn modelId="{6996F2CC-6AC1-4C64-B1B4-7D37C1136C32}" type="presParOf" srcId="{2908C23D-1ABF-4543-B653-05D17A9398C2}" destId="{71A0E7A0-96BB-476C-986D-D18ADB5155CD}" srcOrd="0" destOrd="0" presId="urn:microsoft.com/office/officeart/2008/layout/HexagonCluster"/>
    <dgm:cxn modelId="{0B5B665D-9C8F-4499-94F9-902C4EB8194C}" type="presParOf" srcId="{95713EB6-603D-4C1F-B803-1B016FD0CFEE}" destId="{1B9034EE-0616-42EF-BE96-56FE27024A2D}" srcOrd="11" destOrd="0" presId="urn:microsoft.com/office/officeart/2008/layout/HexagonCluster"/>
    <dgm:cxn modelId="{B5DFED9C-F70F-4858-8A17-6654BAB9ECE9}" type="presParOf" srcId="{1B9034EE-0616-42EF-BE96-56FE27024A2D}" destId="{E235ACBF-22D5-4D12-95A1-3162E1051AA4}" srcOrd="0" destOrd="0" presId="urn:microsoft.com/office/officeart/2008/layout/HexagonCluster"/>
    <dgm:cxn modelId="{4828480D-265D-43C3-94FC-D34078BCA21F}" type="presParOf" srcId="{95713EB6-603D-4C1F-B803-1B016FD0CFEE}" destId="{221AF331-1EC5-4174-B9ED-09F5E31AA607}" srcOrd="12" destOrd="0" presId="urn:microsoft.com/office/officeart/2008/layout/HexagonCluster"/>
    <dgm:cxn modelId="{4D5CF52A-3880-4193-B6C7-44F6E92F438C}" type="presParOf" srcId="{221AF331-1EC5-4174-B9ED-09F5E31AA607}" destId="{D1BEBBAE-BCCB-41CB-BE96-277DB0AE3565}" srcOrd="0" destOrd="0" presId="urn:microsoft.com/office/officeart/2008/layout/HexagonCluster"/>
    <dgm:cxn modelId="{02464882-A955-4F34-86DF-9C867E1A21B0}" type="presParOf" srcId="{95713EB6-603D-4C1F-B803-1B016FD0CFEE}" destId="{E360E2F5-00D2-463C-827B-30FB1092844A}" srcOrd="13" destOrd="0" presId="urn:microsoft.com/office/officeart/2008/layout/HexagonCluster"/>
    <dgm:cxn modelId="{DB7CD471-9EA6-484F-8478-A61FADE0F932}" type="presParOf" srcId="{E360E2F5-00D2-463C-827B-30FB1092844A}" destId="{727505DB-29A9-40A0-86D3-35D7014F9671}" srcOrd="0" destOrd="0" presId="urn:microsoft.com/office/officeart/2008/layout/HexagonCluster"/>
    <dgm:cxn modelId="{DAEF72CF-C766-4A1B-8041-D5A600704CCA}" type="presParOf" srcId="{95713EB6-603D-4C1F-B803-1B016FD0CFEE}" destId="{8414A816-50D8-47F0-9B84-A272C867348D}" srcOrd="14" destOrd="0" presId="urn:microsoft.com/office/officeart/2008/layout/HexagonCluster"/>
    <dgm:cxn modelId="{274A25F0-473C-4658-B148-6CEAD13FE1F4}" type="presParOf" srcId="{8414A816-50D8-47F0-9B84-A272C867348D}" destId="{E1F11BF1-CAEB-4D73-B841-54893AE547BC}" srcOrd="0" destOrd="0" presId="urn:microsoft.com/office/officeart/2008/layout/HexagonCluster"/>
    <dgm:cxn modelId="{E292B765-D3B3-4C31-BE71-06F3B70002C9}" type="presParOf" srcId="{95713EB6-603D-4C1F-B803-1B016FD0CFEE}" destId="{2563DACE-C055-4CD2-9DA8-47F389F5BC03}" srcOrd="15" destOrd="0" presId="urn:microsoft.com/office/officeart/2008/layout/HexagonCluster"/>
    <dgm:cxn modelId="{AFC6480D-43D7-4F0E-B90E-8B3CB1D2C3CD}" type="presParOf" srcId="{2563DACE-C055-4CD2-9DA8-47F389F5BC03}" destId="{AF4C4AFC-5AB8-4805-B060-55B59BD9CE93}" srcOrd="0" destOrd="0" presId="urn:microsoft.com/office/officeart/2008/layout/HexagonCluster"/>
    <dgm:cxn modelId="{99A9CE26-E9C8-4FE5-A89D-BCB98B56DAAA}" type="presParOf" srcId="{95713EB6-603D-4C1F-B803-1B016FD0CFEE}" destId="{54DE8865-164A-4017-8C6D-B4AA145C602A}" srcOrd="16" destOrd="0" presId="urn:microsoft.com/office/officeart/2008/layout/HexagonCluster"/>
    <dgm:cxn modelId="{004BFA88-C809-4688-AF0D-D4EFBC4E9EDD}" type="presParOf" srcId="{54DE8865-164A-4017-8C6D-B4AA145C602A}" destId="{263FAF6A-EA31-44E7-AEF5-1514082EC3E7}" srcOrd="0" destOrd="0" presId="urn:microsoft.com/office/officeart/2008/layout/HexagonCluster"/>
    <dgm:cxn modelId="{651EAE5B-2470-4358-A3FB-87BD6CA70CEC}" type="presParOf" srcId="{95713EB6-603D-4C1F-B803-1B016FD0CFEE}" destId="{2BC8F06D-E6BF-4D04-A2E4-A5361849C045}" srcOrd="17" destOrd="0" presId="urn:microsoft.com/office/officeart/2008/layout/HexagonCluster"/>
    <dgm:cxn modelId="{3D1B3339-25A6-49EE-B264-A4B25F8C5CAB}" type="presParOf" srcId="{2BC8F06D-E6BF-4D04-A2E4-A5361849C045}" destId="{B8138FAF-76D5-41BB-AFA7-B273FED0A437}" srcOrd="0" destOrd="0" presId="urn:microsoft.com/office/officeart/2008/layout/HexagonCluster"/>
    <dgm:cxn modelId="{67269A0B-ABBA-491D-B4AA-6914032386A9}" type="presParOf" srcId="{95713EB6-603D-4C1F-B803-1B016FD0CFEE}" destId="{E56ED776-6BE2-4378-BE83-E89CAD9E350B}" srcOrd="18" destOrd="0" presId="urn:microsoft.com/office/officeart/2008/layout/HexagonCluster"/>
    <dgm:cxn modelId="{9D849567-1D0D-4E18-ABEA-BC8B7123448F}" type="presParOf" srcId="{E56ED776-6BE2-4378-BE83-E89CAD9E350B}" destId="{D26C5903-D43E-4164-9B95-D28C1497F9D1}" srcOrd="0" destOrd="0" presId="urn:microsoft.com/office/officeart/2008/layout/HexagonCluster"/>
    <dgm:cxn modelId="{0F180526-1C16-4A2B-BAFB-F5FEC0C04062}" type="presParOf" srcId="{95713EB6-603D-4C1F-B803-1B016FD0CFEE}" destId="{82AF866E-D0F9-4C64-BA7E-C1EB0790B2BE}" srcOrd="19" destOrd="0" presId="urn:microsoft.com/office/officeart/2008/layout/HexagonCluster"/>
    <dgm:cxn modelId="{DB148937-A5A7-4783-A7B8-8DB47D1907DB}" type="presParOf" srcId="{82AF866E-D0F9-4C64-BA7E-C1EB0790B2BE}" destId="{AB386008-B044-472A-A8CF-7C31381F4BAF}" srcOrd="0" destOrd="0" presId="urn:microsoft.com/office/officeart/2008/layout/HexagonCluster"/>
    <dgm:cxn modelId="{5094957A-FB47-4508-9602-2F8C0BC8FDE6}" type="presParOf" srcId="{95713EB6-603D-4C1F-B803-1B016FD0CFEE}" destId="{30FCB580-8626-40FD-87F0-8526011C2DE2}" srcOrd="20" destOrd="0" presId="urn:microsoft.com/office/officeart/2008/layout/HexagonCluster"/>
    <dgm:cxn modelId="{1A6E4959-CFD2-4875-928F-74663B9D6F97}" type="presParOf" srcId="{30FCB580-8626-40FD-87F0-8526011C2DE2}" destId="{FDEBE564-7F38-4B91-8B86-F40BDCB3C955}" srcOrd="0" destOrd="0" presId="urn:microsoft.com/office/officeart/2008/layout/HexagonCluster"/>
    <dgm:cxn modelId="{257BDFB7-F689-40E6-A8A3-8CD69353E067}" type="presParOf" srcId="{95713EB6-603D-4C1F-B803-1B016FD0CFEE}" destId="{530B0D3F-B552-4B60-9788-48BE0FB0CE45}" srcOrd="21" destOrd="0" presId="urn:microsoft.com/office/officeart/2008/layout/HexagonCluster"/>
    <dgm:cxn modelId="{1DB2CDBD-39B5-4E13-9052-E550EC0E6FE9}" type="presParOf" srcId="{530B0D3F-B552-4B60-9788-48BE0FB0CE45}" destId="{EEE92422-5E34-4D85-8FD5-D1B79E8D041F}" srcOrd="0" destOrd="0" presId="urn:microsoft.com/office/officeart/2008/layout/HexagonCluster"/>
    <dgm:cxn modelId="{1621535F-EF21-4D6E-AF67-40577D79D52B}" type="presParOf" srcId="{95713EB6-603D-4C1F-B803-1B016FD0CFEE}" destId="{9E306698-C5C6-4718-80A0-E27B16553A12}" srcOrd="22" destOrd="0" presId="urn:microsoft.com/office/officeart/2008/layout/HexagonCluster"/>
    <dgm:cxn modelId="{F43CD2EC-1618-4D3F-8813-829D9490CA0A}" type="presParOf" srcId="{9E306698-C5C6-4718-80A0-E27B16553A12}" destId="{C96A609C-EDA6-4AE6-A041-6611559B61BC}" srcOrd="0" destOrd="0" presId="urn:microsoft.com/office/officeart/2008/layout/HexagonCluster"/>
    <dgm:cxn modelId="{2041F976-EC66-4067-90BC-BB8080A909F0}" type="presParOf" srcId="{95713EB6-603D-4C1F-B803-1B016FD0CFEE}" destId="{CDFD78AB-F62D-4B50-BE32-38784F74FEA3}" srcOrd="23" destOrd="0" presId="urn:microsoft.com/office/officeart/2008/layout/HexagonCluster"/>
    <dgm:cxn modelId="{2BD84D71-8DD0-4584-B778-AB3E7242CEBD}" type="presParOf" srcId="{CDFD78AB-F62D-4B50-BE32-38784F74FEA3}" destId="{42DA0D6B-530B-47D1-A6B7-BF7A6E455DC0}" srcOrd="0" destOrd="0" presId="urn:microsoft.com/office/officeart/2008/layout/HexagonCluster"/>
    <dgm:cxn modelId="{C40F3968-5A9A-4967-ADD2-3690FBD05BAA}" type="presParOf" srcId="{95713EB6-603D-4C1F-B803-1B016FD0CFEE}" destId="{DB716F65-44B1-4206-84B2-364811C4A505}" srcOrd="24" destOrd="0" presId="urn:microsoft.com/office/officeart/2008/layout/HexagonCluster"/>
    <dgm:cxn modelId="{DCD820F6-8BA4-4BDB-9510-BABDA80823E9}" type="presParOf" srcId="{DB716F65-44B1-4206-84B2-364811C4A505}" destId="{006C2128-A55A-4ECE-9FB4-1A0D22239E82}" srcOrd="0" destOrd="0" presId="urn:microsoft.com/office/officeart/2008/layout/HexagonCluster"/>
    <dgm:cxn modelId="{E2E59D83-47CD-4EB4-922B-4A5A8B4CBF70}" type="presParOf" srcId="{95713EB6-603D-4C1F-B803-1B016FD0CFEE}" destId="{1E6E9634-C713-4B56-B96E-6B8BA4CDA3A7}" srcOrd="25" destOrd="0" presId="urn:microsoft.com/office/officeart/2008/layout/HexagonCluster"/>
    <dgm:cxn modelId="{2AB635FC-634E-4E3B-B7EB-B016DBE5DB4B}" type="presParOf" srcId="{1E6E9634-C713-4B56-B96E-6B8BA4CDA3A7}" destId="{EBD66525-579B-42DD-9885-612702EA5E48}" srcOrd="0" destOrd="0" presId="urn:microsoft.com/office/officeart/2008/layout/HexagonCluster"/>
    <dgm:cxn modelId="{D3C575BC-FC2D-437B-B5EF-9057A8A6D958}" type="presParOf" srcId="{95713EB6-603D-4C1F-B803-1B016FD0CFEE}" destId="{3AB5BAAB-D9A7-46E9-9C3E-74D32A00804B}" srcOrd="26" destOrd="0" presId="urn:microsoft.com/office/officeart/2008/layout/HexagonCluster"/>
    <dgm:cxn modelId="{AE5B14B8-E3CC-4B95-A9F5-158BFA431AC3}" type="presParOf" srcId="{3AB5BAAB-D9A7-46E9-9C3E-74D32A00804B}" destId="{B17047F4-4FF1-4766-99F8-8EAE6227F5F9}" srcOrd="0" destOrd="0" presId="urn:microsoft.com/office/officeart/2008/layout/HexagonCluster"/>
    <dgm:cxn modelId="{A17BB48E-A76F-4A2D-9F53-51BC26AD51AA}" type="presParOf" srcId="{95713EB6-603D-4C1F-B803-1B016FD0CFEE}" destId="{B3585039-6212-4970-A446-35EE42C1FD4A}" srcOrd="27" destOrd="0" presId="urn:microsoft.com/office/officeart/2008/layout/HexagonCluster"/>
    <dgm:cxn modelId="{E3236E35-ED51-41F5-97D1-18FD73CBDC8C}" type="presParOf" srcId="{B3585039-6212-4970-A446-35EE42C1FD4A}" destId="{975E4BCE-7CE7-40E0-965F-660BABB3E188}" srcOrd="0" destOrd="0" presId="urn:microsoft.com/office/officeart/2008/layout/HexagonCluster"/>
    <dgm:cxn modelId="{5793521E-28F4-4502-9B60-EA0A0EE33EC5}" type="presParOf" srcId="{95713EB6-603D-4C1F-B803-1B016FD0CFEE}" destId="{B067EC25-8ABC-4EAB-A0B0-184B863CEFF2}" srcOrd="28" destOrd="0" presId="urn:microsoft.com/office/officeart/2008/layout/HexagonCluster"/>
    <dgm:cxn modelId="{1E149DFE-EC45-46DD-89BB-B4958B0B62F6}" type="presParOf" srcId="{B067EC25-8ABC-4EAB-A0B0-184B863CEFF2}" destId="{F4C4A98B-272D-439D-8429-C8ECB234D6B4}" srcOrd="0" destOrd="0" presId="urn:microsoft.com/office/officeart/2008/layout/HexagonCluster"/>
    <dgm:cxn modelId="{6B703979-2105-4EA2-A633-C904CA684CCB}" type="presParOf" srcId="{95713EB6-603D-4C1F-B803-1B016FD0CFEE}" destId="{7094CF86-96D8-4779-86B9-604ECD24F41C}" srcOrd="29" destOrd="0" presId="urn:microsoft.com/office/officeart/2008/layout/HexagonCluster"/>
    <dgm:cxn modelId="{1E3F4273-2AC0-4813-97F6-E00A25D10175}" type="presParOf" srcId="{7094CF86-96D8-4779-86B9-604ECD24F41C}" destId="{164BCA6C-926C-4208-A65C-13F7658004A3}" srcOrd="0" destOrd="0" presId="urn:microsoft.com/office/officeart/2008/layout/HexagonCluster"/>
    <dgm:cxn modelId="{A704B18F-D096-4427-8CE6-974E97DF6249}" type="presParOf" srcId="{95713EB6-603D-4C1F-B803-1B016FD0CFEE}" destId="{D599698F-366D-44C0-B554-095D9B288026}" srcOrd="30" destOrd="0" presId="urn:microsoft.com/office/officeart/2008/layout/HexagonCluster"/>
    <dgm:cxn modelId="{CDF256FB-29A9-4237-9CCA-E40312D0C0F8}" type="presParOf" srcId="{D599698F-366D-44C0-B554-095D9B288026}" destId="{C2DB2659-5E5A-4FEB-A8F6-23C4E0E72C5B}" srcOrd="0" destOrd="0" presId="urn:microsoft.com/office/officeart/2008/layout/HexagonCluster"/>
    <dgm:cxn modelId="{287D6B53-62A6-4C29-9239-F801B8F23860}" type="presParOf" srcId="{95713EB6-603D-4C1F-B803-1B016FD0CFEE}" destId="{82D508B3-689C-47B7-9045-2927F99C6DA4}" srcOrd="31" destOrd="0" presId="urn:microsoft.com/office/officeart/2008/layout/HexagonCluster"/>
    <dgm:cxn modelId="{3E960A4B-02D6-42D2-A6C9-EFE90EE809D4}" type="presParOf" srcId="{82D508B3-689C-47B7-9045-2927F99C6DA4}" destId="{A9CDB42F-EA31-4A8F-9BF0-BA4FBB558B5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01769-3A5C-4462-8473-38DE183E4454}">
      <dsp:nvSpPr>
        <dsp:cNvPr id="0" name=""/>
        <dsp:cNvSpPr/>
      </dsp:nvSpPr>
      <dsp:spPr>
        <a:xfrm>
          <a:off x="1992448" y="2508951"/>
          <a:ext cx="1855728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 err="1"/>
            <a:t>VISlessen</a:t>
          </a:r>
          <a:r>
            <a:rPr lang="nl-NL" sz="2100" kern="1200" dirty="0"/>
            <a:t> </a:t>
          </a:r>
          <a:br>
            <a:rPr lang="nl-NL" sz="2100" kern="1200" dirty="0"/>
          </a:br>
          <a:r>
            <a:rPr lang="nl-NL" sz="2100" kern="1200" dirty="0"/>
            <a:t>op scholen</a:t>
          </a:r>
        </a:p>
      </dsp:txBody>
      <dsp:txXfrm>
        <a:off x="2272920" y="2737161"/>
        <a:ext cx="1294784" cy="1053517"/>
      </dsp:txXfrm>
    </dsp:sp>
    <dsp:sp modelId="{EACD9899-A3E4-43CF-95AC-2624AA4A119E}">
      <dsp:nvSpPr>
        <dsp:cNvPr id="0" name=""/>
        <dsp:cNvSpPr/>
      </dsp:nvSpPr>
      <dsp:spPr>
        <a:xfrm>
          <a:off x="0" y="4232239"/>
          <a:ext cx="204717" cy="17696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3B0BE-2836-4DEF-B67D-EEDC2940F649}">
      <dsp:nvSpPr>
        <dsp:cNvPr id="0" name=""/>
        <dsp:cNvSpPr/>
      </dsp:nvSpPr>
      <dsp:spPr>
        <a:xfrm>
          <a:off x="527613" y="1674347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31935-9FD2-4639-A5AD-9730BA0A7008}">
      <dsp:nvSpPr>
        <dsp:cNvPr id="0" name=""/>
        <dsp:cNvSpPr/>
      </dsp:nvSpPr>
      <dsp:spPr>
        <a:xfrm>
          <a:off x="0" y="3523382"/>
          <a:ext cx="204717" cy="17696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64647-1C60-46DC-8378-DDE14B402DBC}">
      <dsp:nvSpPr>
        <dsp:cNvPr id="0" name=""/>
        <dsp:cNvSpPr/>
      </dsp:nvSpPr>
      <dsp:spPr>
        <a:xfrm>
          <a:off x="3553960" y="1669780"/>
          <a:ext cx="1759050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Cursus Vissen voor </a:t>
          </a:r>
          <a:r>
            <a:rPr lang="nl-NL" sz="2100" kern="1200" dirty="0" err="1"/>
            <a:t>kids</a:t>
          </a:r>
          <a:endParaRPr lang="nl-NL" sz="2100" kern="1200" dirty="0"/>
        </a:p>
      </dsp:txBody>
      <dsp:txXfrm>
        <a:off x="3826376" y="1903617"/>
        <a:ext cx="1214218" cy="1042263"/>
      </dsp:txXfrm>
    </dsp:sp>
    <dsp:sp modelId="{2E1ACEF7-1593-4873-834B-8C73AD0A509D}">
      <dsp:nvSpPr>
        <dsp:cNvPr id="0" name=""/>
        <dsp:cNvSpPr/>
      </dsp:nvSpPr>
      <dsp:spPr>
        <a:xfrm>
          <a:off x="3791482" y="4068532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DB05E-B04B-4D39-8CDB-08E9CA662C0D}">
      <dsp:nvSpPr>
        <dsp:cNvPr id="0" name=""/>
        <dsp:cNvSpPr/>
      </dsp:nvSpPr>
      <dsp:spPr>
        <a:xfrm>
          <a:off x="5068217" y="2506097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BDDAE-B114-44DA-8521-C0F07E309507}">
      <dsp:nvSpPr>
        <dsp:cNvPr id="0" name=""/>
        <dsp:cNvSpPr/>
      </dsp:nvSpPr>
      <dsp:spPr>
        <a:xfrm>
          <a:off x="3755669" y="4418626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5337A-5913-4F29-9AA1-3C2E4CDD5EE7}">
      <dsp:nvSpPr>
        <dsp:cNvPr id="0" name=""/>
        <dsp:cNvSpPr/>
      </dsp:nvSpPr>
      <dsp:spPr>
        <a:xfrm>
          <a:off x="2040787" y="839742"/>
          <a:ext cx="1759050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Schoon-maakactie</a:t>
          </a:r>
          <a:endParaRPr lang="nl-NL" sz="2000" kern="1200" dirty="0"/>
        </a:p>
      </dsp:txBody>
      <dsp:txXfrm>
        <a:off x="2313203" y="1073579"/>
        <a:ext cx="1214218" cy="1042263"/>
      </dsp:txXfrm>
    </dsp:sp>
    <dsp:sp modelId="{DA8055DA-23BE-4BCC-8077-A3B95B2238E4}">
      <dsp:nvSpPr>
        <dsp:cNvPr id="0" name=""/>
        <dsp:cNvSpPr/>
      </dsp:nvSpPr>
      <dsp:spPr>
        <a:xfrm>
          <a:off x="592641" y="3900358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0E7A0-96BB-476C-986D-D18ADB5155CD}">
      <dsp:nvSpPr>
        <dsp:cNvPr id="0" name=""/>
        <dsp:cNvSpPr/>
      </dsp:nvSpPr>
      <dsp:spPr>
        <a:xfrm rot="10800000">
          <a:off x="3553960" y="0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5ACBF-22D5-4D12-95A1-3162E1051AA4}">
      <dsp:nvSpPr>
        <dsp:cNvPr id="0" name=""/>
        <dsp:cNvSpPr/>
      </dsp:nvSpPr>
      <dsp:spPr>
        <a:xfrm>
          <a:off x="5220308" y="799946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EBBAE-BCCB-41CB-BE96-277DB0AE3565}">
      <dsp:nvSpPr>
        <dsp:cNvPr id="0" name=""/>
        <dsp:cNvSpPr/>
      </dsp:nvSpPr>
      <dsp:spPr>
        <a:xfrm>
          <a:off x="5068217" y="836317"/>
          <a:ext cx="1759050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Meermaals in de publiciteit</a:t>
          </a:r>
        </a:p>
      </dsp:txBody>
      <dsp:txXfrm>
        <a:off x="5340633" y="1070154"/>
        <a:ext cx="1214218" cy="1042263"/>
      </dsp:txXfrm>
    </dsp:sp>
    <dsp:sp modelId="{727505DB-29A9-40A0-86D3-35D7014F9671}">
      <dsp:nvSpPr>
        <dsp:cNvPr id="0" name=""/>
        <dsp:cNvSpPr/>
      </dsp:nvSpPr>
      <dsp:spPr>
        <a:xfrm>
          <a:off x="531911" y="4563531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11BF1-CAEB-4D73-B841-54893AE547BC}">
      <dsp:nvSpPr>
        <dsp:cNvPr id="0" name=""/>
        <dsp:cNvSpPr/>
      </dsp:nvSpPr>
      <dsp:spPr>
        <a:xfrm>
          <a:off x="6581390" y="1685193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4C4AFC-5AB8-4805-B060-55B59BD9CE93}">
      <dsp:nvSpPr>
        <dsp:cNvPr id="0" name=""/>
        <dsp:cNvSpPr/>
      </dsp:nvSpPr>
      <dsp:spPr>
        <a:xfrm>
          <a:off x="1312021" y="4400810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FAF6A-EA31-44E7-AEF5-1514082EC3E7}">
      <dsp:nvSpPr>
        <dsp:cNvPr id="0" name=""/>
        <dsp:cNvSpPr/>
      </dsp:nvSpPr>
      <dsp:spPr>
        <a:xfrm>
          <a:off x="6581390" y="15984"/>
          <a:ext cx="1759050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Koppelvissen junior-senior</a:t>
          </a:r>
        </a:p>
      </dsp:txBody>
      <dsp:txXfrm>
        <a:off x="6853806" y="249821"/>
        <a:ext cx="1214218" cy="1042263"/>
      </dsp:txXfrm>
    </dsp:sp>
    <dsp:sp modelId="{B8138FAF-76D5-41BB-AFA7-B273FED0A437}">
      <dsp:nvSpPr>
        <dsp:cNvPr id="0" name=""/>
        <dsp:cNvSpPr/>
      </dsp:nvSpPr>
      <dsp:spPr>
        <a:xfrm>
          <a:off x="386715" y="3676007"/>
          <a:ext cx="204717" cy="17696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C5903-D43E-4164-9B95-D28C1497F9D1}">
      <dsp:nvSpPr>
        <dsp:cNvPr id="0" name=""/>
        <dsp:cNvSpPr/>
      </dsp:nvSpPr>
      <dsp:spPr>
        <a:xfrm>
          <a:off x="8094564" y="858580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86008-B044-472A-A8CF-7C31381F4BAF}">
      <dsp:nvSpPr>
        <dsp:cNvPr id="0" name=""/>
        <dsp:cNvSpPr/>
      </dsp:nvSpPr>
      <dsp:spPr>
        <a:xfrm>
          <a:off x="849228" y="4828246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BE564-7F38-4B91-8B86-F40BDCB3C955}">
      <dsp:nvSpPr>
        <dsp:cNvPr id="0" name=""/>
        <dsp:cNvSpPr/>
      </dsp:nvSpPr>
      <dsp:spPr>
        <a:xfrm>
          <a:off x="8094564" y="2525506"/>
          <a:ext cx="1759050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Wedstrijden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100" kern="1200" dirty="0"/>
        </a:p>
      </dsp:txBody>
      <dsp:txXfrm>
        <a:off x="8366980" y="2759343"/>
        <a:ext cx="1214218" cy="1042263"/>
      </dsp:txXfrm>
    </dsp:sp>
    <dsp:sp modelId="{EEE92422-5E34-4D85-8FD5-D1B79E8D041F}">
      <dsp:nvSpPr>
        <dsp:cNvPr id="0" name=""/>
        <dsp:cNvSpPr/>
      </dsp:nvSpPr>
      <dsp:spPr>
        <a:xfrm>
          <a:off x="526652" y="4839141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A609C-EDA6-4AE6-A041-6611559B61BC}">
      <dsp:nvSpPr>
        <dsp:cNvPr id="0" name=""/>
        <dsp:cNvSpPr/>
      </dsp:nvSpPr>
      <dsp:spPr>
        <a:xfrm>
          <a:off x="6623432" y="3404665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A0D6B-530B-47D1-A6B7-BF7A6E455DC0}">
      <dsp:nvSpPr>
        <dsp:cNvPr id="0" name=""/>
        <dsp:cNvSpPr/>
      </dsp:nvSpPr>
      <dsp:spPr>
        <a:xfrm>
          <a:off x="1198351" y="3962061"/>
          <a:ext cx="204717" cy="17696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C2128-A55A-4ECE-9FB4-1A0D22239E82}">
      <dsp:nvSpPr>
        <dsp:cNvPr id="0" name=""/>
        <dsp:cNvSpPr/>
      </dsp:nvSpPr>
      <dsp:spPr>
        <a:xfrm>
          <a:off x="3552877" y="3342985"/>
          <a:ext cx="1759050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Jeugdvissen</a:t>
          </a:r>
        </a:p>
      </dsp:txBody>
      <dsp:txXfrm>
        <a:off x="3825293" y="3576822"/>
        <a:ext cx="1214218" cy="1042263"/>
      </dsp:txXfrm>
    </dsp:sp>
    <dsp:sp modelId="{EBD66525-579B-42DD-9885-612702EA5E48}">
      <dsp:nvSpPr>
        <dsp:cNvPr id="0" name=""/>
        <dsp:cNvSpPr/>
      </dsp:nvSpPr>
      <dsp:spPr>
        <a:xfrm>
          <a:off x="3380265" y="4001879"/>
          <a:ext cx="204717" cy="17696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7047F4-4FF1-4766-99F8-8EAE6227F5F9}">
      <dsp:nvSpPr>
        <dsp:cNvPr id="0" name=""/>
        <dsp:cNvSpPr/>
      </dsp:nvSpPr>
      <dsp:spPr>
        <a:xfrm>
          <a:off x="2039704" y="4182156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E4BCE-7CE7-40E0-965F-660BABB3E188}">
      <dsp:nvSpPr>
        <dsp:cNvPr id="0" name=""/>
        <dsp:cNvSpPr/>
      </dsp:nvSpPr>
      <dsp:spPr>
        <a:xfrm>
          <a:off x="731600" y="4299553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4A98B-272D-439D-8429-C8ECB234D6B4}">
      <dsp:nvSpPr>
        <dsp:cNvPr id="0" name=""/>
        <dsp:cNvSpPr/>
      </dsp:nvSpPr>
      <dsp:spPr>
        <a:xfrm>
          <a:off x="9600155" y="3371528"/>
          <a:ext cx="1759050" cy="15099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/>
            <a:t>VISuitzet</a:t>
          </a:r>
          <a:endParaRPr lang="nl-NL" sz="1800" kern="1200" dirty="0"/>
        </a:p>
      </dsp:txBody>
      <dsp:txXfrm>
        <a:off x="9872571" y="3605365"/>
        <a:ext cx="1214218" cy="1042263"/>
      </dsp:txXfrm>
    </dsp:sp>
    <dsp:sp modelId="{164BCA6C-926C-4208-A65C-13F7658004A3}">
      <dsp:nvSpPr>
        <dsp:cNvPr id="0" name=""/>
        <dsp:cNvSpPr/>
      </dsp:nvSpPr>
      <dsp:spPr>
        <a:xfrm>
          <a:off x="1107700" y="3759503"/>
          <a:ext cx="204717" cy="17696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DB2659-5E5A-4FEB-A8F6-23C4E0E72C5B}">
      <dsp:nvSpPr>
        <dsp:cNvPr id="0" name=""/>
        <dsp:cNvSpPr/>
      </dsp:nvSpPr>
      <dsp:spPr>
        <a:xfrm rot="10800000">
          <a:off x="8086982" y="4198712"/>
          <a:ext cx="1759050" cy="150993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DB42F-EA31-4A8F-9BF0-BA4FBB558B57}">
      <dsp:nvSpPr>
        <dsp:cNvPr id="0" name=""/>
        <dsp:cNvSpPr/>
      </dsp:nvSpPr>
      <dsp:spPr>
        <a:xfrm>
          <a:off x="1033637" y="4595301"/>
          <a:ext cx="204717" cy="1769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B29B8-FEE1-4B62-97DE-55FB7DABA86D}" type="datetimeFigureOut">
              <a:rPr lang="nl-NL" smtClean="0"/>
              <a:t>23-12-2024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BD91C-F5D7-4111-9202-F017DAFF7C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819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10:14.2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10:16.3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10:19.1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10:22.5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05:18.9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05:24.8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05:27.3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05:27.7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0T10:05:28.0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B1529-E417-43A8-A3A5-5ED9BC751BBC}" type="datetimeFigureOut">
              <a:rPr lang="nl-NL" smtClean="0"/>
              <a:t>23-12-2024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E3877-A3D7-48CC-A131-AD9FC6DFA9C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07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03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13</a:t>
            </a:fld>
            <a:endParaRPr lang="en-US" sz="1200" b="0" i="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190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1" dirty="0"/>
              <a:t>Laat kinderen en hun begeleiders zo een steentje bijdragen aan een schone(re) natuur!</a:t>
            </a:r>
            <a:br>
              <a:rPr lang="nl-NL" sz="1200" dirty="0"/>
            </a:br>
            <a:br>
              <a:rPr lang="nl-NL" sz="1200" dirty="0"/>
            </a:br>
            <a:r>
              <a:rPr lang="nl-NL" sz="1200" b="1" dirty="0"/>
              <a:t>Dit levert publiciteit op </a:t>
            </a:r>
            <a:r>
              <a:rPr lang="nl-NL" sz="1200" dirty="0"/>
              <a:t>voor de HSV om zo het sportvissen op meerdere fronten in een positief daglicht te brengen. De spin-off van de actie is essentieel voor het nettoresultaat: Creëren van</a:t>
            </a:r>
            <a:r>
              <a:rPr lang="nl-NL" sz="1200" u="sng" dirty="0"/>
              <a:t> </a:t>
            </a:r>
            <a:br>
              <a:rPr lang="nl-NL" sz="1200" dirty="0"/>
            </a:br>
            <a:r>
              <a:rPr lang="nl-NL" sz="1200" dirty="0"/>
              <a:t>draagvlak voor sportvissen in de maatschappij!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391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16</a:t>
            </a:fld>
            <a:endParaRPr lang="en-US" sz="1200" b="0" i="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854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261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1A321-8476-B7DF-7EB1-A06BD28F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1F81600-9824-D90F-3B27-E23B6C6BE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0C45C21-016E-E271-390C-7B0C78576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821115-D064-0C7E-AF68-E80B6405BE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82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91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302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6</a:t>
            </a:fld>
            <a:endParaRPr lang="en-US" sz="1200" b="0" i="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0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779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235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i="1" dirty="0"/>
              <a:t>Laat kinderen en hun begeleiders zo een steentje bijdragen aan een schone(re) natuur!</a:t>
            </a:r>
            <a:br>
              <a:rPr lang="nl-NL" sz="1200" dirty="0"/>
            </a:br>
            <a:br>
              <a:rPr lang="nl-NL" sz="1200" dirty="0"/>
            </a:br>
            <a:r>
              <a:rPr lang="nl-NL" sz="1200" b="1" dirty="0"/>
              <a:t>Dit levert publiciteit op </a:t>
            </a:r>
            <a:r>
              <a:rPr lang="nl-NL" sz="1200" dirty="0"/>
              <a:t>voor de HSV om zo het sportvissen op meerdere fronten in een positief daglicht te brengen. De spin-off van de actie is essentieel voor het nettoresultaat: Creëren van</a:t>
            </a:r>
            <a:r>
              <a:rPr lang="nl-NL" sz="1200" u="sng" dirty="0"/>
              <a:t> </a:t>
            </a:r>
            <a:br>
              <a:rPr lang="nl-NL" sz="1200" dirty="0"/>
            </a:br>
            <a:r>
              <a:rPr lang="nl-NL" sz="1200" dirty="0"/>
              <a:t>draagvlak voor sportvissen in de maatschappij!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06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473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Belangrijk onderdeel van de cursus!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E3877-A3D7-48CC-A131-AD9FC6DFA9C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69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3" y="3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250000"/>
              </a:lnSpc>
              <a:defRPr baseline="0"/>
            </a:lvl1pPr>
          </a:lstStyle>
          <a:p>
            <a:r>
              <a:rPr lang="nl-NL" dirty="0"/>
              <a:t>Klik hier op het icoon</a:t>
            </a:r>
          </a:p>
          <a:p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-18267524" y="-3789652"/>
            <a:ext cx="30459600" cy="3229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8638949" y="543695"/>
            <a:ext cx="3009600" cy="18432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7622060" cy="496565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</a:t>
            </a:r>
          </a:p>
        </p:txBody>
      </p:sp>
      <p:sp>
        <p:nvSpPr>
          <p:cNvPr id="62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1" y="951113"/>
            <a:ext cx="11141675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| Datum</a:t>
            </a:r>
          </a:p>
        </p:txBody>
      </p:sp>
      <p:sp>
        <p:nvSpPr>
          <p:cNvPr id="78" name="Rechthoek 77"/>
          <p:cNvSpPr/>
          <p:nvPr userDrawn="1"/>
        </p:nvSpPr>
        <p:spPr>
          <a:xfrm>
            <a:off x="9003324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TITEL SLIDE</a:t>
            </a:r>
          </a:p>
        </p:txBody>
      </p:sp>
      <p:grpSp>
        <p:nvGrpSpPr>
          <p:cNvPr id="118" name="Groep 117"/>
          <p:cNvGrpSpPr/>
          <p:nvPr userDrawn="1"/>
        </p:nvGrpSpPr>
        <p:grpSpPr>
          <a:xfrm>
            <a:off x="12446161" y="-5444"/>
            <a:ext cx="2704547" cy="6868888"/>
            <a:chOff x="12446162" y="-5444"/>
            <a:chExt cx="2704546" cy="6868888"/>
          </a:xfrm>
        </p:grpSpPr>
        <p:grpSp>
          <p:nvGrpSpPr>
            <p:cNvPr id="8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9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9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9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10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0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10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10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105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10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10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10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10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11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1" name="Tekstvak 81"/>
                <p:cNvSpPr txBox="1"/>
                <p:nvPr/>
              </p:nvSpPr>
              <p:spPr>
                <a:xfrm>
                  <a:off x="13573595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11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pic>
          <p:nvPicPr>
            <p:cNvPr id="114" name="Afbeelding 11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7035" y="5214304"/>
              <a:ext cx="2371725" cy="1343025"/>
            </a:xfrm>
            <a:prstGeom prst="rect">
              <a:avLst/>
            </a:prstGeom>
          </p:spPr>
        </p:pic>
        <p:grpSp>
          <p:nvGrpSpPr>
            <p:cNvPr id="8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8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8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8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8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9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9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89" name="Rechthoek 81"/>
                <p:cNvSpPr/>
                <p:nvPr/>
              </p:nvSpPr>
              <p:spPr>
                <a:xfrm>
                  <a:off x="13424744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9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8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576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1.49597 0.5363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92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1.45833E-6 -3.7037E-7 L 1.49597 0.53634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74792" y="26829"/>
                    </p:animMotion>
                  </p:childTnLst>
                </p:cTn>
              </p:par>
            </p:tnLst>
          </p:tmpl>
        </p:tmplLst>
      </p:bldP>
      <p:bldP spid="6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3"/>
            <a:ext cx="12192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22783" y="5777461"/>
            <a:ext cx="1162800" cy="712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31" y="14898"/>
            <a:ext cx="2714127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06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Afbeelding 7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-11406"/>
            <a:ext cx="778971" cy="686940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72" y="-11405"/>
            <a:ext cx="11417928" cy="6869406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VIDEO</a:t>
            </a:r>
          </a:p>
        </p:txBody>
      </p:sp>
      <p:grpSp>
        <p:nvGrpSpPr>
          <p:cNvPr id="16" name="Groep 15"/>
          <p:cNvGrpSpPr/>
          <p:nvPr userDrawn="1"/>
        </p:nvGrpSpPr>
        <p:grpSpPr>
          <a:xfrm>
            <a:off x="12437431" y="14898"/>
            <a:ext cx="2714127" cy="3676571"/>
            <a:chOff x="12437429" y="14897"/>
            <a:chExt cx="2714126" cy="3676571"/>
          </a:xfrm>
        </p:grpSpPr>
        <p:sp>
          <p:nvSpPr>
            <p:cNvPr id="17" name="Rechthoek 16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VIDEO INVOEGEN</a:t>
              </a:r>
            </a:p>
          </p:txBody>
        </p:sp>
        <p:sp>
          <p:nvSpPr>
            <p:cNvPr id="18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video. Klik op het pictogram om een video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9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video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" name="Ovaal 19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3" name="Rechte verbindingslijn 2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5" name="Rechte verbindingslijn 2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6" name="Groep 2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1" name="Afgeronde rechthoek 3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3" name="Rechte verbindingslijn 3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Gelijkbenige driehoek 3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7" name="Groep 26"/>
            <p:cNvGrpSpPr/>
            <p:nvPr userDrawn="1"/>
          </p:nvGrpSpPr>
          <p:grpSpPr>
            <a:xfrm>
              <a:off x="12437429" y="1673053"/>
              <a:ext cx="407902" cy="410475"/>
              <a:chOff x="8066315" y="1676399"/>
              <a:chExt cx="1371600" cy="1380253"/>
            </a:xfrm>
          </p:grpSpPr>
          <p:sp>
            <p:nvSpPr>
              <p:cNvPr id="28" name="Rechthoek 27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9" name="Vrije vorm 28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0" name="Vrije vorm 29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1" name="Tijdelijke aanduiding voor media 10"/>
          <p:cNvSpPr>
            <a:spLocks noGrp="1"/>
          </p:cNvSpPr>
          <p:nvPr>
            <p:ph type="media" sz="quarter" idx="17" hasCustomPrompt="1"/>
          </p:nvPr>
        </p:nvSpPr>
        <p:spPr>
          <a:xfrm>
            <a:off x="2439182" y="820164"/>
            <a:ext cx="8897727" cy="5110736"/>
          </a:xfrm>
          <a:prstGeom prst="roundRect">
            <a:avLst>
              <a:gd name="adj" fmla="val 1583"/>
            </a:avLst>
          </a:pr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video in te voegen</a:t>
            </a:r>
          </a:p>
        </p:txBody>
      </p:sp>
      <p:grpSp>
        <p:nvGrpSpPr>
          <p:cNvPr id="73" name="Logo"/>
          <p:cNvGrpSpPr/>
          <p:nvPr userDrawn="1"/>
        </p:nvGrpSpPr>
        <p:grpSpPr>
          <a:xfrm>
            <a:off x="523936" y="5777037"/>
            <a:ext cx="1161968" cy="712167"/>
            <a:chOff x="3341688" y="2430896"/>
            <a:chExt cx="5555177" cy="3404754"/>
          </a:xfrm>
        </p:grpSpPr>
        <p:sp>
          <p:nvSpPr>
            <p:cNvPr id="74" name="Freeform 6"/>
            <p:cNvSpPr>
              <a:spLocks/>
            </p:cNvSpPr>
            <p:nvPr userDrawn="1"/>
          </p:nvSpPr>
          <p:spPr bwMode="auto">
            <a:xfrm>
              <a:off x="7700760" y="2430896"/>
              <a:ext cx="956292" cy="549695"/>
            </a:xfrm>
            <a:custGeom>
              <a:avLst/>
              <a:gdLst>
                <a:gd name="T0" fmla="*/ 771 w 969"/>
                <a:gd name="T1" fmla="*/ 0 h 557"/>
                <a:gd name="T2" fmla="*/ 836 w 969"/>
                <a:gd name="T3" fmla="*/ 7 h 557"/>
                <a:gd name="T4" fmla="*/ 901 w 969"/>
                <a:gd name="T5" fmla="*/ 24 h 557"/>
                <a:gd name="T6" fmla="*/ 969 w 969"/>
                <a:gd name="T7" fmla="*/ 51 h 557"/>
                <a:gd name="T8" fmla="*/ 939 w 969"/>
                <a:gd name="T9" fmla="*/ 123 h 557"/>
                <a:gd name="T10" fmla="*/ 903 w 969"/>
                <a:gd name="T11" fmla="*/ 186 h 557"/>
                <a:gd name="T12" fmla="*/ 864 w 969"/>
                <a:gd name="T13" fmla="*/ 244 h 557"/>
                <a:gd name="T14" fmla="*/ 819 w 969"/>
                <a:gd name="T15" fmla="*/ 294 h 557"/>
                <a:gd name="T16" fmla="*/ 771 w 969"/>
                <a:gd name="T17" fmla="*/ 336 h 557"/>
                <a:gd name="T18" fmla="*/ 720 w 969"/>
                <a:gd name="T19" fmla="*/ 376 h 557"/>
                <a:gd name="T20" fmla="*/ 667 w 969"/>
                <a:gd name="T21" fmla="*/ 408 h 557"/>
                <a:gd name="T22" fmla="*/ 609 w 969"/>
                <a:gd name="T23" fmla="*/ 437 h 557"/>
                <a:gd name="T24" fmla="*/ 549 w 969"/>
                <a:gd name="T25" fmla="*/ 461 h 557"/>
                <a:gd name="T26" fmla="*/ 486 w 969"/>
                <a:gd name="T27" fmla="*/ 482 h 557"/>
                <a:gd name="T28" fmla="*/ 421 w 969"/>
                <a:gd name="T29" fmla="*/ 497 h 557"/>
                <a:gd name="T30" fmla="*/ 355 w 969"/>
                <a:gd name="T31" fmla="*/ 512 h 557"/>
                <a:gd name="T32" fmla="*/ 287 w 969"/>
                <a:gd name="T33" fmla="*/ 524 h 557"/>
                <a:gd name="T34" fmla="*/ 217 w 969"/>
                <a:gd name="T35" fmla="*/ 533 h 557"/>
                <a:gd name="T36" fmla="*/ 145 w 969"/>
                <a:gd name="T37" fmla="*/ 541 h 557"/>
                <a:gd name="T38" fmla="*/ 73 w 969"/>
                <a:gd name="T39" fmla="*/ 550 h 557"/>
                <a:gd name="T40" fmla="*/ 0 w 969"/>
                <a:gd name="T41" fmla="*/ 557 h 557"/>
                <a:gd name="T42" fmla="*/ 58 w 969"/>
                <a:gd name="T43" fmla="*/ 490 h 557"/>
                <a:gd name="T44" fmla="*/ 116 w 969"/>
                <a:gd name="T45" fmla="*/ 424 h 557"/>
                <a:gd name="T46" fmla="*/ 174 w 969"/>
                <a:gd name="T47" fmla="*/ 360 h 557"/>
                <a:gd name="T48" fmla="*/ 230 w 969"/>
                <a:gd name="T49" fmla="*/ 301 h 557"/>
                <a:gd name="T50" fmla="*/ 288 w 969"/>
                <a:gd name="T51" fmla="*/ 243 h 557"/>
                <a:gd name="T52" fmla="*/ 346 w 969"/>
                <a:gd name="T53" fmla="*/ 190 h 557"/>
                <a:gd name="T54" fmla="*/ 404 w 969"/>
                <a:gd name="T55" fmla="*/ 143 h 557"/>
                <a:gd name="T56" fmla="*/ 464 w 969"/>
                <a:gd name="T57" fmla="*/ 101 h 557"/>
                <a:gd name="T58" fmla="*/ 524 w 969"/>
                <a:gd name="T59" fmla="*/ 65 h 557"/>
                <a:gd name="T60" fmla="*/ 584 w 969"/>
                <a:gd name="T61" fmla="*/ 36 h 557"/>
                <a:gd name="T62" fmla="*/ 645 w 969"/>
                <a:gd name="T63" fmla="*/ 15 h 557"/>
                <a:gd name="T64" fmla="*/ 707 w 969"/>
                <a:gd name="T65" fmla="*/ 3 h 557"/>
                <a:gd name="T66" fmla="*/ 771 w 969"/>
                <a:gd name="T6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9" h="557">
                  <a:moveTo>
                    <a:pt x="771" y="0"/>
                  </a:moveTo>
                  <a:lnTo>
                    <a:pt x="836" y="7"/>
                  </a:lnTo>
                  <a:lnTo>
                    <a:pt x="901" y="24"/>
                  </a:lnTo>
                  <a:lnTo>
                    <a:pt x="969" y="51"/>
                  </a:lnTo>
                  <a:lnTo>
                    <a:pt x="939" y="123"/>
                  </a:lnTo>
                  <a:lnTo>
                    <a:pt x="903" y="186"/>
                  </a:lnTo>
                  <a:lnTo>
                    <a:pt x="864" y="244"/>
                  </a:lnTo>
                  <a:lnTo>
                    <a:pt x="819" y="294"/>
                  </a:lnTo>
                  <a:lnTo>
                    <a:pt x="771" y="336"/>
                  </a:lnTo>
                  <a:lnTo>
                    <a:pt x="720" y="376"/>
                  </a:lnTo>
                  <a:lnTo>
                    <a:pt x="667" y="408"/>
                  </a:lnTo>
                  <a:lnTo>
                    <a:pt x="609" y="437"/>
                  </a:lnTo>
                  <a:lnTo>
                    <a:pt x="549" y="461"/>
                  </a:lnTo>
                  <a:lnTo>
                    <a:pt x="486" y="482"/>
                  </a:lnTo>
                  <a:lnTo>
                    <a:pt x="421" y="497"/>
                  </a:lnTo>
                  <a:lnTo>
                    <a:pt x="355" y="512"/>
                  </a:lnTo>
                  <a:lnTo>
                    <a:pt x="287" y="524"/>
                  </a:lnTo>
                  <a:lnTo>
                    <a:pt x="217" y="533"/>
                  </a:lnTo>
                  <a:lnTo>
                    <a:pt x="145" y="541"/>
                  </a:lnTo>
                  <a:lnTo>
                    <a:pt x="73" y="550"/>
                  </a:lnTo>
                  <a:lnTo>
                    <a:pt x="0" y="557"/>
                  </a:lnTo>
                  <a:lnTo>
                    <a:pt x="58" y="490"/>
                  </a:lnTo>
                  <a:lnTo>
                    <a:pt x="116" y="424"/>
                  </a:lnTo>
                  <a:lnTo>
                    <a:pt x="174" y="360"/>
                  </a:lnTo>
                  <a:lnTo>
                    <a:pt x="230" y="301"/>
                  </a:lnTo>
                  <a:lnTo>
                    <a:pt x="288" y="243"/>
                  </a:lnTo>
                  <a:lnTo>
                    <a:pt x="346" y="190"/>
                  </a:lnTo>
                  <a:lnTo>
                    <a:pt x="404" y="143"/>
                  </a:lnTo>
                  <a:lnTo>
                    <a:pt x="464" y="101"/>
                  </a:lnTo>
                  <a:lnTo>
                    <a:pt x="524" y="65"/>
                  </a:lnTo>
                  <a:lnTo>
                    <a:pt x="584" y="36"/>
                  </a:lnTo>
                  <a:lnTo>
                    <a:pt x="645" y="15"/>
                  </a:lnTo>
                  <a:lnTo>
                    <a:pt x="707" y="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Freeform 7"/>
            <p:cNvSpPr>
              <a:spLocks/>
            </p:cNvSpPr>
            <p:nvPr userDrawn="1"/>
          </p:nvSpPr>
          <p:spPr bwMode="auto">
            <a:xfrm>
              <a:off x="6069439" y="2508860"/>
              <a:ext cx="947410" cy="594105"/>
            </a:xfrm>
            <a:custGeom>
              <a:avLst/>
              <a:gdLst>
                <a:gd name="T0" fmla="*/ 823 w 960"/>
                <a:gd name="T1" fmla="*/ 0 h 602"/>
                <a:gd name="T2" fmla="*/ 890 w 960"/>
                <a:gd name="T3" fmla="*/ 8 h 602"/>
                <a:gd name="T4" fmla="*/ 960 w 960"/>
                <a:gd name="T5" fmla="*/ 27 h 602"/>
                <a:gd name="T6" fmla="*/ 929 w 960"/>
                <a:gd name="T7" fmla="*/ 104 h 602"/>
                <a:gd name="T8" fmla="*/ 895 w 960"/>
                <a:gd name="T9" fmla="*/ 174 h 602"/>
                <a:gd name="T10" fmla="*/ 857 w 960"/>
                <a:gd name="T11" fmla="*/ 235 h 602"/>
                <a:gd name="T12" fmla="*/ 814 w 960"/>
                <a:gd name="T13" fmla="*/ 290 h 602"/>
                <a:gd name="T14" fmla="*/ 767 w 960"/>
                <a:gd name="T15" fmla="*/ 339 h 602"/>
                <a:gd name="T16" fmla="*/ 717 w 960"/>
                <a:gd name="T17" fmla="*/ 382 h 602"/>
                <a:gd name="T18" fmla="*/ 662 w 960"/>
                <a:gd name="T19" fmla="*/ 420 h 602"/>
                <a:gd name="T20" fmla="*/ 606 w 960"/>
                <a:gd name="T21" fmla="*/ 452 h 602"/>
                <a:gd name="T22" fmla="*/ 546 w 960"/>
                <a:gd name="T23" fmla="*/ 479 h 602"/>
                <a:gd name="T24" fmla="*/ 485 w 960"/>
                <a:gd name="T25" fmla="*/ 503 h 602"/>
                <a:gd name="T26" fmla="*/ 420 w 960"/>
                <a:gd name="T27" fmla="*/ 524 h 602"/>
                <a:gd name="T28" fmla="*/ 353 w 960"/>
                <a:gd name="T29" fmla="*/ 543 h 602"/>
                <a:gd name="T30" fmla="*/ 287 w 960"/>
                <a:gd name="T31" fmla="*/ 558 h 602"/>
                <a:gd name="T32" fmla="*/ 217 w 960"/>
                <a:gd name="T33" fmla="*/ 570 h 602"/>
                <a:gd name="T34" fmla="*/ 145 w 960"/>
                <a:gd name="T35" fmla="*/ 582 h 602"/>
                <a:gd name="T36" fmla="*/ 73 w 960"/>
                <a:gd name="T37" fmla="*/ 592 h 602"/>
                <a:gd name="T38" fmla="*/ 0 w 960"/>
                <a:gd name="T39" fmla="*/ 602 h 602"/>
                <a:gd name="T40" fmla="*/ 56 w 960"/>
                <a:gd name="T41" fmla="*/ 538 h 602"/>
                <a:gd name="T42" fmla="*/ 113 w 960"/>
                <a:gd name="T43" fmla="*/ 473 h 602"/>
                <a:gd name="T44" fmla="*/ 169 w 960"/>
                <a:gd name="T45" fmla="*/ 409 h 602"/>
                <a:gd name="T46" fmla="*/ 224 w 960"/>
                <a:gd name="T47" fmla="*/ 348 h 602"/>
                <a:gd name="T48" fmla="*/ 280 w 960"/>
                <a:gd name="T49" fmla="*/ 288 h 602"/>
                <a:gd name="T50" fmla="*/ 338 w 960"/>
                <a:gd name="T51" fmla="*/ 234 h 602"/>
                <a:gd name="T52" fmla="*/ 394 w 960"/>
                <a:gd name="T53" fmla="*/ 182 h 602"/>
                <a:gd name="T54" fmla="*/ 453 w 960"/>
                <a:gd name="T55" fmla="*/ 134 h 602"/>
                <a:gd name="T56" fmla="*/ 511 w 960"/>
                <a:gd name="T57" fmla="*/ 94 h 602"/>
                <a:gd name="T58" fmla="*/ 570 w 960"/>
                <a:gd name="T59" fmla="*/ 59 h 602"/>
                <a:gd name="T60" fmla="*/ 632 w 960"/>
                <a:gd name="T61" fmla="*/ 32 h 602"/>
                <a:gd name="T62" fmla="*/ 695 w 960"/>
                <a:gd name="T63" fmla="*/ 12 h 602"/>
                <a:gd name="T64" fmla="*/ 758 w 960"/>
                <a:gd name="T65" fmla="*/ 1 h 602"/>
                <a:gd name="T66" fmla="*/ 823 w 960"/>
                <a:gd name="T6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0" h="602">
                  <a:moveTo>
                    <a:pt x="823" y="0"/>
                  </a:moveTo>
                  <a:lnTo>
                    <a:pt x="890" y="8"/>
                  </a:lnTo>
                  <a:lnTo>
                    <a:pt x="960" y="27"/>
                  </a:lnTo>
                  <a:lnTo>
                    <a:pt x="929" y="104"/>
                  </a:lnTo>
                  <a:lnTo>
                    <a:pt x="895" y="174"/>
                  </a:lnTo>
                  <a:lnTo>
                    <a:pt x="857" y="235"/>
                  </a:lnTo>
                  <a:lnTo>
                    <a:pt x="814" y="290"/>
                  </a:lnTo>
                  <a:lnTo>
                    <a:pt x="767" y="339"/>
                  </a:lnTo>
                  <a:lnTo>
                    <a:pt x="717" y="382"/>
                  </a:lnTo>
                  <a:lnTo>
                    <a:pt x="662" y="420"/>
                  </a:lnTo>
                  <a:lnTo>
                    <a:pt x="606" y="452"/>
                  </a:lnTo>
                  <a:lnTo>
                    <a:pt x="546" y="479"/>
                  </a:lnTo>
                  <a:lnTo>
                    <a:pt x="485" y="503"/>
                  </a:lnTo>
                  <a:lnTo>
                    <a:pt x="420" y="524"/>
                  </a:lnTo>
                  <a:lnTo>
                    <a:pt x="353" y="543"/>
                  </a:lnTo>
                  <a:lnTo>
                    <a:pt x="287" y="558"/>
                  </a:lnTo>
                  <a:lnTo>
                    <a:pt x="217" y="570"/>
                  </a:lnTo>
                  <a:lnTo>
                    <a:pt x="145" y="582"/>
                  </a:lnTo>
                  <a:lnTo>
                    <a:pt x="73" y="592"/>
                  </a:lnTo>
                  <a:lnTo>
                    <a:pt x="0" y="602"/>
                  </a:lnTo>
                  <a:lnTo>
                    <a:pt x="56" y="538"/>
                  </a:lnTo>
                  <a:lnTo>
                    <a:pt x="113" y="473"/>
                  </a:lnTo>
                  <a:lnTo>
                    <a:pt x="169" y="409"/>
                  </a:lnTo>
                  <a:lnTo>
                    <a:pt x="224" y="348"/>
                  </a:lnTo>
                  <a:lnTo>
                    <a:pt x="280" y="288"/>
                  </a:lnTo>
                  <a:lnTo>
                    <a:pt x="338" y="234"/>
                  </a:lnTo>
                  <a:lnTo>
                    <a:pt x="394" y="182"/>
                  </a:lnTo>
                  <a:lnTo>
                    <a:pt x="453" y="134"/>
                  </a:lnTo>
                  <a:lnTo>
                    <a:pt x="511" y="94"/>
                  </a:lnTo>
                  <a:lnTo>
                    <a:pt x="570" y="59"/>
                  </a:lnTo>
                  <a:lnTo>
                    <a:pt x="632" y="32"/>
                  </a:lnTo>
                  <a:lnTo>
                    <a:pt x="695" y="12"/>
                  </a:lnTo>
                  <a:lnTo>
                    <a:pt x="758" y="1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Freeform 8"/>
            <p:cNvSpPr>
              <a:spLocks/>
            </p:cNvSpPr>
            <p:nvPr userDrawn="1"/>
          </p:nvSpPr>
          <p:spPr bwMode="auto">
            <a:xfrm>
              <a:off x="6562881" y="2811834"/>
              <a:ext cx="957279" cy="566472"/>
            </a:xfrm>
            <a:custGeom>
              <a:avLst/>
              <a:gdLst>
                <a:gd name="T0" fmla="*/ 770 w 970"/>
                <a:gd name="T1" fmla="*/ 0 h 574"/>
                <a:gd name="T2" fmla="*/ 837 w 970"/>
                <a:gd name="T3" fmla="*/ 2 h 574"/>
                <a:gd name="T4" fmla="*/ 903 w 970"/>
                <a:gd name="T5" fmla="*/ 15 h 574"/>
                <a:gd name="T6" fmla="*/ 970 w 970"/>
                <a:gd name="T7" fmla="*/ 39 h 574"/>
                <a:gd name="T8" fmla="*/ 939 w 970"/>
                <a:gd name="T9" fmla="*/ 114 h 574"/>
                <a:gd name="T10" fmla="*/ 903 w 970"/>
                <a:gd name="T11" fmla="*/ 183 h 574"/>
                <a:gd name="T12" fmla="*/ 864 w 970"/>
                <a:gd name="T13" fmla="*/ 244 h 574"/>
                <a:gd name="T14" fmla="*/ 820 w 970"/>
                <a:gd name="T15" fmla="*/ 297 h 574"/>
                <a:gd name="T16" fmla="*/ 772 w 970"/>
                <a:gd name="T17" fmla="*/ 345 h 574"/>
                <a:gd name="T18" fmla="*/ 721 w 970"/>
                <a:gd name="T19" fmla="*/ 384 h 574"/>
                <a:gd name="T20" fmla="*/ 666 w 970"/>
                <a:gd name="T21" fmla="*/ 420 h 574"/>
                <a:gd name="T22" fmla="*/ 608 w 970"/>
                <a:gd name="T23" fmla="*/ 451 h 574"/>
                <a:gd name="T24" fmla="*/ 548 w 970"/>
                <a:gd name="T25" fmla="*/ 477 h 574"/>
                <a:gd name="T26" fmla="*/ 485 w 970"/>
                <a:gd name="T27" fmla="*/ 497 h 574"/>
                <a:gd name="T28" fmla="*/ 420 w 970"/>
                <a:gd name="T29" fmla="*/ 516 h 574"/>
                <a:gd name="T30" fmla="*/ 354 w 970"/>
                <a:gd name="T31" fmla="*/ 529 h 574"/>
                <a:gd name="T32" fmla="*/ 285 w 970"/>
                <a:gd name="T33" fmla="*/ 541 h 574"/>
                <a:gd name="T34" fmla="*/ 215 w 970"/>
                <a:gd name="T35" fmla="*/ 552 h 574"/>
                <a:gd name="T36" fmla="*/ 145 w 970"/>
                <a:gd name="T37" fmla="*/ 560 h 574"/>
                <a:gd name="T38" fmla="*/ 72 w 970"/>
                <a:gd name="T39" fmla="*/ 567 h 574"/>
                <a:gd name="T40" fmla="*/ 0 w 970"/>
                <a:gd name="T41" fmla="*/ 574 h 574"/>
                <a:gd name="T42" fmla="*/ 57 w 970"/>
                <a:gd name="T43" fmla="*/ 509 h 574"/>
                <a:gd name="T44" fmla="*/ 115 w 970"/>
                <a:gd name="T45" fmla="*/ 446 h 574"/>
                <a:gd name="T46" fmla="*/ 173 w 970"/>
                <a:gd name="T47" fmla="*/ 383 h 574"/>
                <a:gd name="T48" fmla="*/ 229 w 970"/>
                <a:gd name="T49" fmla="*/ 323 h 574"/>
                <a:gd name="T50" fmla="*/ 287 w 970"/>
                <a:gd name="T51" fmla="*/ 265 h 574"/>
                <a:gd name="T52" fmla="*/ 345 w 970"/>
                <a:gd name="T53" fmla="*/ 210 h 574"/>
                <a:gd name="T54" fmla="*/ 403 w 970"/>
                <a:gd name="T55" fmla="*/ 162 h 574"/>
                <a:gd name="T56" fmla="*/ 463 w 970"/>
                <a:gd name="T57" fmla="*/ 118 h 574"/>
                <a:gd name="T58" fmla="*/ 523 w 970"/>
                <a:gd name="T59" fmla="*/ 79 h 574"/>
                <a:gd name="T60" fmla="*/ 582 w 970"/>
                <a:gd name="T61" fmla="*/ 48 h 574"/>
                <a:gd name="T62" fmla="*/ 644 w 970"/>
                <a:gd name="T63" fmla="*/ 24 h 574"/>
                <a:gd name="T64" fmla="*/ 707 w 970"/>
                <a:gd name="T65" fmla="*/ 7 h 574"/>
                <a:gd name="T66" fmla="*/ 770 w 970"/>
                <a:gd name="T6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0" h="574">
                  <a:moveTo>
                    <a:pt x="770" y="0"/>
                  </a:moveTo>
                  <a:lnTo>
                    <a:pt x="837" y="2"/>
                  </a:lnTo>
                  <a:lnTo>
                    <a:pt x="903" y="15"/>
                  </a:lnTo>
                  <a:lnTo>
                    <a:pt x="970" y="39"/>
                  </a:lnTo>
                  <a:lnTo>
                    <a:pt x="939" y="114"/>
                  </a:lnTo>
                  <a:lnTo>
                    <a:pt x="903" y="183"/>
                  </a:lnTo>
                  <a:lnTo>
                    <a:pt x="864" y="244"/>
                  </a:lnTo>
                  <a:lnTo>
                    <a:pt x="820" y="297"/>
                  </a:lnTo>
                  <a:lnTo>
                    <a:pt x="772" y="345"/>
                  </a:lnTo>
                  <a:lnTo>
                    <a:pt x="721" y="384"/>
                  </a:lnTo>
                  <a:lnTo>
                    <a:pt x="666" y="420"/>
                  </a:lnTo>
                  <a:lnTo>
                    <a:pt x="608" y="451"/>
                  </a:lnTo>
                  <a:lnTo>
                    <a:pt x="548" y="477"/>
                  </a:lnTo>
                  <a:lnTo>
                    <a:pt x="485" y="497"/>
                  </a:lnTo>
                  <a:lnTo>
                    <a:pt x="420" y="516"/>
                  </a:lnTo>
                  <a:lnTo>
                    <a:pt x="354" y="529"/>
                  </a:lnTo>
                  <a:lnTo>
                    <a:pt x="285" y="541"/>
                  </a:lnTo>
                  <a:lnTo>
                    <a:pt x="215" y="552"/>
                  </a:lnTo>
                  <a:lnTo>
                    <a:pt x="145" y="560"/>
                  </a:lnTo>
                  <a:lnTo>
                    <a:pt x="72" y="567"/>
                  </a:lnTo>
                  <a:lnTo>
                    <a:pt x="0" y="574"/>
                  </a:lnTo>
                  <a:lnTo>
                    <a:pt x="57" y="509"/>
                  </a:lnTo>
                  <a:lnTo>
                    <a:pt x="115" y="446"/>
                  </a:lnTo>
                  <a:lnTo>
                    <a:pt x="173" y="383"/>
                  </a:lnTo>
                  <a:lnTo>
                    <a:pt x="229" y="323"/>
                  </a:lnTo>
                  <a:lnTo>
                    <a:pt x="287" y="265"/>
                  </a:lnTo>
                  <a:lnTo>
                    <a:pt x="345" y="210"/>
                  </a:lnTo>
                  <a:lnTo>
                    <a:pt x="403" y="162"/>
                  </a:lnTo>
                  <a:lnTo>
                    <a:pt x="463" y="118"/>
                  </a:lnTo>
                  <a:lnTo>
                    <a:pt x="523" y="79"/>
                  </a:lnTo>
                  <a:lnTo>
                    <a:pt x="582" y="48"/>
                  </a:lnTo>
                  <a:lnTo>
                    <a:pt x="644" y="24"/>
                  </a:lnTo>
                  <a:lnTo>
                    <a:pt x="707" y="7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Freeform 9"/>
            <p:cNvSpPr>
              <a:spLocks/>
            </p:cNvSpPr>
            <p:nvPr userDrawn="1"/>
          </p:nvSpPr>
          <p:spPr bwMode="auto">
            <a:xfrm>
              <a:off x="7400747" y="3143427"/>
              <a:ext cx="972082" cy="534892"/>
            </a:xfrm>
            <a:custGeom>
              <a:avLst/>
              <a:gdLst>
                <a:gd name="T0" fmla="*/ 787 w 985"/>
                <a:gd name="T1" fmla="*/ 0 h 542"/>
                <a:gd name="T2" fmla="*/ 852 w 985"/>
                <a:gd name="T3" fmla="*/ 6 h 542"/>
                <a:gd name="T4" fmla="*/ 917 w 985"/>
                <a:gd name="T5" fmla="*/ 23 h 542"/>
                <a:gd name="T6" fmla="*/ 985 w 985"/>
                <a:gd name="T7" fmla="*/ 50 h 542"/>
                <a:gd name="T8" fmla="*/ 951 w 985"/>
                <a:gd name="T9" fmla="*/ 123 h 542"/>
                <a:gd name="T10" fmla="*/ 913 w 985"/>
                <a:gd name="T11" fmla="*/ 190 h 542"/>
                <a:gd name="T12" fmla="*/ 872 w 985"/>
                <a:gd name="T13" fmla="*/ 248 h 542"/>
                <a:gd name="T14" fmla="*/ 826 w 985"/>
                <a:gd name="T15" fmla="*/ 299 h 542"/>
                <a:gd name="T16" fmla="*/ 777 w 985"/>
                <a:gd name="T17" fmla="*/ 344 h 542"/>
                <a:gd name="T18" fmla="*/ 725 w 985"/>
                <a:gd name="T19" fmla="*/ 383 h 542"/>
                <a:gd name="T20" fmla="*/ 669 w 985"/>
                <a:gd name="T21" fmla="*/ 415 h 542"/>
                <a:gd name="T22" fmla="*/ 611 w 985"/>
                <a:gd name="T23" fmla="*/ 445 h 542"/>
                <a:gd name="T24" fmla="*/ 550 w 985"/>
                <a:gd name="T25" fmla="*/ 467 h 542"/>
                <a:gd name="T26" fmla="*/ 488 w 985"/>
                <a:gd name="T27" fmla="*/ 487 h 542"/>
                <a:gd name="T28" fmla="*/ 422 w 985"/>
                <a:gd name="T29" fmla="*/ 501 h 542"/>
                <a:gd name="T30" fmla="*/ 355 w 985"/>
                <a:gd name="T31" fmla="*/ 515 h 542"/>
                <a:gd name="T32" fmla="*/ 287 w 985"/>
                <a:gd name="T33" fmla="*/ 523 h 542"/>
                <a:gd name="T34" fmla="*/ 217 w 985"/>
                <a:gd name="T35" fmla="*/ 530 h 542"/>
                <a:gd name="T36" fmla="*/ 145 w 985"/>
                <a:gd name="T37" fmla="*/ 535 h 542"/>
                <a:gd name="T38" fmla="*/ 72 w 985"/>
                <a:gd name="T39" fmla="*/ 538 h 542"/>
                <a:gd name="T40" fmla="*/ 0 w 985"/>
                <a:gd name="T41" fmla="*/ 542 h 542"/>
                <a:gd name="T42" fmla="*/ 60 w 985"/>
                <a:gd name="T43" fmla="*/ 479 h 542"/>
                <a:gd name="T44" fmla="*/ 118 w 985"/>
                <a:gd name="T45" fmla="*/ 415 h 542"/>
                <a:gd name="T46" fmla="*/ 177 w 985"/>
                <a:gd name="T47" fmla="*/ 356 h 542"/>
                <a:gd name="T48" fmla="*/ 237 w 985"/>
                <a:gd name="T49" fmla="*/ 296 h 542"/>
                <a:gd name="T50" fmla="*/ 297 w 985"/>
                <a:gd name="T51" fmla="*/ 241 h 542"/>
                <a:gd name="T52" fmla="*/ 355 w 985"/>
                <a:gd name="T53" fmla="*/ 190 h 542"/>
                <a:gd name="T54" fmla="*/ 415 w 985"/>
                <a:gd name="T55" fmla="*/ 142 h 542"/>
                <a:gd name="T56" fmla="*/ 476 w 985"/>
                <a:gd name="T57" fmla="*/ 101 h 542"/>
                <a:gd name="T58" fmla="*/ 536 w 985"/>
                <a:gd name="T59" fmla="*/ 65 h 542"/>
                <a:gd name="T60" fmla="*/ 597 w 985"/>
                <a:gd name="T61" fmla="*/ 38 h 542"/>
                <a:gd name="T62" fmla="*/ 659 w 985"/>
                <a:gd name="T63" fmla="*/ 16 h 542"/>
                <a:gd name="T64" fmla="*/ 722 w 985"/>
                <a:gd name="T65" fmla="*/ 4 h 542"/>
                <a:gd name="T66" fmla="*/ 787 w 985"/>
                <a:gd name="T67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5" h="542">
                  <a:moveTo>
                    <a:pt x="787" y="0"/>
                  </a:moveTo>
                  <a:lnTo>
                    <a:pt x="852" y="6"/>
                  </a:lnTo>
                  <a:lnTo>
                    <a:pt x="917" y="23"/>
                  </a:lnTo>
                  <a:lnTo>
                    <a:pt x="985" y="50"/>
                  </a:lnTo>
                  <a:lnTo>
                    <a:pt x="951" y="123"/>
                  </a:lnTo>
                  <a:lnTo>
                    <a:pt x="913" y="190"/>
                  </a:lnTo>
                  <a:lnTo>
                    <a:pt x="872" y="248"/>
                  </a:lnTo>
                  <a:lnTo>
                    <a:pt x="826" y="299"/>
                  </a:lnTo>
                  <a:lnTo>
                    <a:pt x="777" y="344"/>
                  </a:lnTo>
                  <a:lnTo>
                    <a:pt x="725" y="383"/>
                  </a:lnTo>
                  <a:lnTo>
                    <a:pt x="669" y="415"/>
                  </a:lnTo>
                  <a:lnTo>
                    <a:pt x="611" y="445"/>
                  </a:lnTo>
                  <a:lnTo>
                    <a:pt x="550" y="467"/>
                  </a:lnTo>
                  <a:lnTo>
                    <a:pt x="488" y="487"/>
                  </a:lnTo>
                  <a:lnTo>
                    <a:pt x="422" y="501"/>
                  </a:lnTo>
                  <a:lnTo>
                    <a:pt x="355" y="515"/>
                  </a:lnTo>
                  <a:lnTo>
                    <a:pt x="287" y="523"/>
                  </a:lnTo>
                  <a:lnTo>
                    <a:pt x="217" y="530"/>
                  </a:lnTo>
                  <a:lnTo>
                    <a:pt x="145" y="535"/>
                  </a:lnTo>
                  <a:lnTo>
                    <a:pt x="72" y="538"/>
                  </a:lnTo>
                  <a:lnTo>
                    <a:pt x="0" y="542"/>
                  </a:lnTo>
                  <a:lnTo>
                    <a:pt x="60" y="479"/>
                  </a:lnTo>
                  <a:lnTo>
                    <a:pt x="118" y="415"/>
                  </a:lnTo>
                  <a:lnTo>
                    <a:pt x="177" y="356"/>
                  </a:lnTo>
                  <a:lnTo>
                    <a:pt x="237" y="296"/>
                  </a:lnTo>
                  <a:lnTo>
                    <a:pt x="297" y="241"/>
                  </a:lnTo>
                  <a:lnTo>
                    <a:pt x="355" y="190"/>
                  </a:lnTo>
                  <a:lnTo>
                    <a:pt x="415" y="142"/>
                  </a:lnTo>
                  <a:lnTo>
                    <a:pt x="476" y="101"/>
                  </a:lnTo>
                  <a:lnTo>
                    <a:pt x="536" y="65"/>
                  </a:lnTo>
                  <a:lnTo>
                    <a:pt x="597" y="38"/>
                  </a:lnTo>
                  <a:lnTo>
                    <a:pt x="659" y="16"/>
                  </a:lnTo>
                  <a:lnTo>
                    <a:pt x="722" y="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Freeform 10"/>
            <p:cNvSpPr>
              <a:spLocks/>
            </p:cNvSpPr>
            <p:nvPr userDrawn="1"/>
          </p:nvSpPr>
          <p:spPr bwMode="auto">
            <a:xfrm>
              <a:off x="7922809" y="3656607"/>
              <a:ext cx="974056" cy="536866"/>
            </a:xfrm>
            <a:custGeom>
              <a:avLst/>
              <a:gdLst>
                <a:gd name="T0" fmla="*/ 789 w 987"/>
                <a:gd name="T1" fmla="*/ 0 h 544"/>
                <a:gd name="T2" fmla="*/ 854 w 987"/>
                <a:gd name="T3" fmla="*/ 5 h 544"/>
                <a:gd name="T4" fmla="*/ 920 w 987"/>
                <a:gd name="T5" fmla="*/ 18 h 544"/>
                <a:gd name="T6" fmla="*/ 987 w 987"/>
                <a:gd name="T7" fmla="*/ 42 h 544"/>
                <a:gd name="T8" fmla="*/ 951 w 987"/>
                <a:gd name="T9" fmla="*/ 118 h 544"/>
                <a:gd name="T10" fmla="*/ 910 w 987"/>
                <a:gd name="T11" fmla="*/ 182 h 544"/>
                <a:gd name="T12" fmla="*/ 866 w 987"/>
                <a:gd name="T13" fmla="*/ 242 h 544"/>
                <a:gd name="T14" fmla="*/ 816 w 987"/>
                <a:gd name="T15" fmla="*/ 293 h 544"/>
                <a:gd name="T16" fmla="*/ 763 w 987"/>
                <a:gd name="T17" fmla="*/ 338 h 544"/>
                <a:gd name="T18" fmla="*/ 705 w 987"/>
                <a:gd name="T19" fmla="*/ 377 h 544"/>
                <a:gd name="T20" fmla="*/ 645 w 987"/>
                <a:gd name="T21" fmla="*/ 411 h 544"/>
                <a:gd name="T22" fmla="*/ 582 w 987"/>
                <a:gd name="T23" fmla="*/ 440 h 544"/>
                <a:gd name="T24" fmla="*/ 516 w 987"/>
                <a:gd name="T25" fmla="*/ 464 h 544"/>
                <a:gd name="T26" fmla="*/ 447 w 987"/>
                <a:gd name="T27" fmla="*/ 483 h 544"/>
                <a:gd name="T28" fmla="*/ 377 w 987"/>
                <a:gd name="T29" fmla="*/ 500 h 544"/>
                <a:gd name="T30" fmla="*/ 304 w 987"/>
                <a:gd name="T31" fmla="*/ 514 h 544"/>
                <a:gd name="T32" fmla="*/ 231 w 987"/>
                <a:gd name="T33" fmla="*/ 524 h 544"/>
                <a:gd name="T34" fmla="*/ 154 w 987"/>
                <a:gd name="T35" fmla="*/ 533 h 544"/>
                <a:gd name="T36" fmla="*/ 77 w 987"/>
                <a:gd name="T37" fmla="*/ 539 h 544"/>
                <a:gd name="T38" fmla="*/ 0 w 987"/>
                <a:gd name="T39" fmla="*/ 544 h 544"/>
                <a:gd name="T40" fmla="*/ 60 w 987"/>
                <a:gd name="T41" fmla="*/ 480 h 544"/>
                <a:gd name="T42" fmla="*/ 120 w 987"/>
                <a:gd name="T43" fmla="*/ 416 h 544"/>
                <a:gd name="T44" fmla="*/ 179 w 987"/>
                <a:gd name="T45" fmla="*/ 355 h 544"/>
                <a:gd name="T46" fmla="*/ 239 w 987"/>
                <a:gd name="T47" fmla="*/ 295 h 544"/>
                <a:gd name="T48" fmla="*/ 299 w 987"/>
                <a:gd name="T49" fmla="*/ 240 h 544"/>
                <a:gd name="T50" fmla="*/ 359 w 987"/>
                <a:gd name="T51" fmla="*/ 189 h 544"/>
                <a:gd name="T52" fmla="*/ 418 w 987"/>
                <a:gd name="T53" fmla="*/ 143 h 544"/>
                <a:gd name="T54" fmla="*/ 478 w 987"/>
                <a:gd name="T55" fmla="*/ 102 h 544"/>
                <a:gd name="T56" fmla="*/ 540 w 987"/>
                <a:gd name="T57" fmla="*/ 66 h 544"/>
                <a:gd name="T58" fmla="*/ 601 w 987"/>
                <a:gd name="T59" fmla="*/ 39 h 544"/>
                <a:gd name="T60" fmla="*/ 662 w 987"/>
                <a:gd name="T61" fmla="*/ 18 h 544"/>
                <a:gd name="T62" fmla="*/ 726 w 987"/>
                <a:gd name="T63" fmla="*/ 5 h 544"/>
                <a:gd name="T64" fmla="*/ 789 w 987"/>
                <a:gd name="T65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7" h="544">
                  <a:moveTo>
                    <a:pt x="789" y="0"/>
                  </a:moveTo>
                  <a:lnTo>
                    <a:pt x="854" y="5"/>
                  </a:lnTo>
                  <a:lnTo>
                    <a:pt x="920" y="18"/>
                  </a:lnTo>
                  <a:lnTo>
                    <a:pt x="987" y="42"/>
                  </a:lnTo>
                  <a:lnTo>
                    <a:pt x="951" y="118"/>
                  </a:lnTo>
                  <a:lnTo>
                    <a:pt x="910" y="182"/>
                  </a:lnTo>
                  <a:lnTo>
                    <a:pt x="866" y="242"/>
                  </a:lnTo>
                  <a:lnTo>
                    <a:pt x="816" y="293"/>
                  </a:lnTo>
                  <a:lnTo>
                    <a:pt x="763" y="338"/>
                  </a:lnTo>
                  <a:lnTo>
                    <a:pt x="705" y="377"/>
                  </a:lnTo>
                  <a:lnTo>
                    <a:pt x="645" y="411"/>
                  </a:lnTo>
                  <a:lnTo>
                    <a:pt x="582" y="440"/>
                  </a:lnTo>
                  <a:lnTo>
                    <a:pt x="516" y="464"/>
                  </a:lnTo>
                  <a:lnTo>
                    <a:pt x="447" y="483"/>
                  </a:lnTo>
                  <a:lnTo>
                    <a:pt x="377" y="500"/>
                  </a:lnTo>
                  <a:lnTo>
                    <a:pt x="304" y="514"/>
                  </a:lnTo>
                  <a:lnTo>
                    <a:pt x="231" y="524"/>
                  </a:lnTo>
                  <a:lnTo>
                    <a:pt x="154" y="533"/>
                  </a:lnTo>
                  <a:lnTo>
                    <a:pt x="77" y="539"/>
                  </a:lnTo>
                  <a:lnTo>
                    <a:pt x="0" y="544"/>
                  </a:lnTo>
                  <a:lnTo>
                    <a:pt x="60" y="480"/>
                  </a:lnTo>
                  <a:lnTo>
                    <a:pt x="120" y="416"/>
                  </a:lnTo>
                  <a:lnTo>
                    <a:pt x="179" y="355"/>
                  </a:lnTo>
                  <a:lnTo>
                    <a:pt x="239" y="295"/>
                  </a:lnTo>
                  <a:lnTo>
                    <a:pt x="299" y="240"/>
                  </a:lnTo>
                  <a:lnTo>
                    <a:pt x="359" y="189"/>
                  </a:lnTo>
                  <a:lnTo>
                    <a:pt x="418" y="143"/>
                  </a:lnTo>
                  <a:lnTo>
                    <a:pt x="478" y="102"/>
                  </a:lnTo>
                  <a:lnTo>
                    <a:pt x="540" y="66"/>
                  </a:lnTo>
                  <a:lnTo>
                    <a:pt x="601" y="39"/>
                  </a:lnTo>
                  <a:lnTo>
                    <a:pt x="662" y="18"/>
                  </a:lnTo>
                  <a:lnTo>
                    <a:pt x="726" y="5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Freeform 11"/>
            <p:cNvSpPr>
              <a:spLocks/>
            </p:cNvSpPr>
            <p:nvPr userDrawn="1"/>
          </p:nvSpPr>
          <p:spPr bwMode="auto">
            <a:xfrm>
              <a:off x="5009524" y="2951971"/>
              <a:ext cx="935567" cy="490482"/>
            </a:xfrm>
            <a:custGeom>
              <a:avLst/>
              <a:gdLst>
                <a:gd name="T0" fmla="*/ 813 w 948"/>
                <a:gd name="T1" fmla="*/ 0 h 497"/>
                <a:gd name="T2" fmla="*/ 879 w 948"/>
                <a:gd name="T3" fmla="*/ 8 h 497"/>
                <a:gd name="T4" fmla="*/ 948 w 948"/>
                <a:gd name="T5" fmla="*/ 25 h 497"/>
                <a:gd name="T6" fmla="*/ 919 w 948"/>
                <a:gd name="T7" fmla="*/ 97 h 497"/>
                <a:gd name="T8" fmla="*/ 885 w 948"/>
                <a:gd name="T9" fmla="*/ 160 h 497"/>
                <a:gd name="T10" fmla="*/ 847 w 948"/>
                <a:gd name="T11" fmla="*/ 217 h 497"/>
                <a:gd name="T12" fmla="*/ 804 w 948"/>
                <a:gd name="T13" fmla="*/ 266 h 497"/>
                <a:gd name="T14" fmla="*/ 758 w 948"/>
                <a:gd name="T15" fmla="*/ 309 h 497"/>
                <a:gd name="T16" fmla="*/ 709 w 948"/>
                <a:gd name="T17" fmla="*/ 346 h 497"/>
                <a:gd name="T18" fmla="*/ 656 w 948"/>
                <a:gd name="T19" fmla="*/ 377 h 497"/>
                <a:gd name="T20" fmla="*/ 599 w 948"/>
                <a:gd name="T21" fmla="*/ 405 h 497"/>
                <a:gd name="T22" fmla="*/ 540 w 948"/>
                <a:gd name="T23" fmla="*/ 427 h 497"/>
                <a:gd name="T24" fmla="*/ 478 w 948"/>
                <a:gd name="T25" fmla="*/ 446 h 497"/>
                <a:gd name="T26" fmla="*/ 415 w 948"/>
                <a:gd name="T27" fmla="*/ 459 h 497"/>
                <a:gd name="T28" fmla="*/ 350 w 948"/>
                <a:gd name="T29" fmla="*/ 471 h 497"/>
                <a:gd name="T30" fmla="*/ 282 w 948"/>
                <a:gd name="T31" fmla="*/ 480 h 497"/>
                <a:gd name="T32" fmla="*/ 214 w 948"/>
                <a:gd name="T33" fmla="*/ 487 h 497"/>
                <a:gd name="T34" fmla="*/ 144 w 948"/>
                <a:gd name="T35" fmla="*/ 492 h 497"/>
                <a:gd name="T36" fmla="*/ 72 w 948"/>
                <a:gd name="T37" fmla="*/ 495 h 497"/>
                <a:gd name="T38" fmla="*/ 0 w 948"/>
                <a:gd name="T39" fmla="*/ 497 h 497"/>
                <a:gd name="T40" fmla="*/ 55 w 948"/>
                <a:gd name="T41" fmla="*/ 446 h 497"/>
                <a:gd name="T42" fmla="*/ 109 w 948"/>
                <a:gd name="T43" fmla="*/ 394 h 497"/>
                <a:gd name="T44" fmla="*/ 164 w 948"/>
                <a:gd name="T45" fmla="*/ 343 h 497"/>
                <a:gd name="T46" fmla="*/ 219 w 948"/>
                <a:gd name="T47" fmla="*/ 294 h 497"/>
                <a:gd name="T48" fmla="*/ 275 w 948"/>
                <a:gd name="T49" fmla="*/ 244 h 497"/>
                <a:gd name="T50" fmla="*/ 331 w 948"/>
                <a:gd name="T51" fmla="*/ 198 h 497"/>
                <a:gd name="T52" fmla="*/ 388 w 948"/>
                <a:gd name="T53" fmla="*/ 155 h 497"/>
                <a:gd name="T54" fmla="*/ 444 w 948"/>
                <a:gd name="T55" fmla="*/ 116 h 497"/>
                <a:gd name="T56" fmla="*/ 502 w 948"/>
                <a:gd name="T57" fmla="*/ 80 h 497"/>
                <a:gd name="T58" fmla="*/ 562 w 948"/>
                <a:gd name="T59" fmla="*/ 51 h 497"/>
                <a:gd name="T60" fmla="*/ 622 w 948"/>
                <a:gd name="T61" fmla="*/ 27 h 497"/>
                <a:gd name="T62" fmla="*/ 685 w 948"/>
                <a:gd name="T63" fmla="*/ 10 h 497"/>
                <a:gd name="T64" fmla="*/ 748 w 948"/>
                <a:gd name="T65" fmla="*/ 1 h 497"/>
                <a:gd name="T66" fmla="*/ 813 w 948"/>
                <a:gd name="T67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8" h="497">
                  <a:moveTo>
                    <a:pt x="813" y="0"/>
                  </a:moveTo>
                  <a:lnTo>
                    <a:pt x="879" y="8"/>
                  </a:lnTo>
                  <a:lnTo>
                    <a:pt x="948" y="25"/>
                  </a:lnTo>
                  <a:lnTo>
                    <a:pt x="919" y="97"/>
                  </a:lnTo>
                  <a:lnTo>
                    <a:pt x="885" y="160"/>
                  </a:lnTo>
                  <a:lnTo>
                    <a:pt x="847" y="217"/>
                  </a:lnTo>
                  <a:lnTo>
                    <a:pt x="804" y="266"/>
                  </a:lnTo>
                  <a:lnTo>
                    <a:pt x="758" y="309"/>
                  </a:lnTo>
                  <a:lnTo>
                    <a:pt x="709" y="346"/>
                  </a:lnTo>
                  <a:lnTo>
                    <a:pt x="656" y="377"/>
                  </a:lnTo>
                  <a:lnTo>
                    <a:pt x="599" y="405"/>
                  </a:lnTo>
                  <a:lnTo>
                    <a:pt x="540" y="427"/>
                  </a:lnTo>
                  <a:lnTo>
                    <a:pt x="478" y="446"/>
                  </a:lnTo>
                  <a:lnTo>
                    <a:pt x="415" y="459"/>
                  </a:lnTo>
                  <a:lnTo>
                    <a:pt x="350" y="471"/>
                  </a:lnTo>
                  <a:lnTo>
                    <a:pt x="282" y="480"/>
                  </a:lnTo>
                  <a:lnTo>
                    <a:pt x="214" y="487"/>
                  </a:lnTo>
                  <a:lnTo>
                    <a:pt x="144" y="492"/>
                  </a:lnTo>
                  <a:lnTo>
                    <a:pt x="72" y="495"/>
                  </a:lnTo>
                  <a:lnTo>
                    <a:pt x="0" y="497"/>
                  </a:lnTo>
                  <a:lnTo>
                    <a:pt x="55" y="446"/>
                  </a:lnTo>
                  <a:lnTo>
                    <a:pt x="109" y="394"/>
                  </a:lnTo>
                  <a:lnTo>
                    <a:pt x="164" y="343"/>
                  </a:lnTo>
                  <a:lnTo>
                    <a:pt x="219" y="294"/>
                  </a:lnTo>
                  <a:lnTo>
                    <a:pt x="275" y="244"/>
                  </a:lnTo>
                  <a:lnTo>
                    <a:pt x="331" y="198"/>
                  </a:lnTo>
                  <a:lnTo>
                    <a:pt x="388" y="155"/>
                  </a:lnTo>
                  <a:lnTo>
                    <a:pt x="444" y="116"/>
                  </a:lnTo>
                  <a:lnTo>
                    <a:pt x="502" y="80"/>
                  </a:lnTo>
                  <a:lnTo>
                    <a:pt x="562" y="51"/>
                  </a:lnTo>
                  <a:lnTo>
                    <a:pt x="622" y="27"/>
                  </a:lnTo>
                  <a:lnTo>
                    <a:pt x="685" y="10"/>
                  </a:lnTo>
                  <a:lnTo>
                    <a:pt x="748" y="1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Freeform 12"/>
            <p:cNvSpPr>
              <a:spLocks/>
            </p:cNvSpPr>
            <p:nvPr userDrawn="1"/>
          </p:nvSpPr>
          <p:spPr bwMode="auto">
            <a:xfrm>
              <a:off x="5924367" y="3526339"/>
              <a:ext cx="967148" cy="478639"/>
            </a:xfrm>
            <a:custGeom>
              <a:avLst/>
              <a:gdLst>
                <a:gd name="T0" fmla="*/ 782 w 980"/>
                <a:gd name="T1" fmla="*/ 0 h 485"/>
                <a:gd name="T2" fmla="*/ 847 w 980"/>
                <a:gd name="T3" fmla="*/ 7 h 485"/>
                <a:gd name="T4" fmla="*/ 912 w 980"/>
                <a:gd name="T5" fmla="*/ 24 h 485"/>
                <a:gd name="T6" fmla="*/ 980 w 980"/>
                <a:gd name="T7" fmla="*/ 51 h 485"/>
                <a:gd name="T8" fmla="*/ 946 w 980"/>
                <a:gd name="T9" fmla="*/ 125 h 485"/>
                <a:gd name="T10" fmla="*/ 909 w 980"/>
                <a:gd name="T11" fmla="*/ 190 h 485"/>
                <a:gd name="T12" fmla="*/ 868 w 980"/>
                <a:gd name="T13" fmla="*/ 246 h 485"/>
                <a:gd name="T14" fmla="*/ 821 w 980"/>
                <a:gd name="T15" fmla="*/ 296 h 485"/>
                <a:gd name="T16" fmla="*/ 774 w 980"/>
                <a:gd name="T17" fmla="*/ 338 h 485"/>
                <a:gd name="T18" fmla="*/ 721 w 980"/>
                <a:gd name="T19" fmla="*/ 374 h 485"/>
                <a:gd name="T20" fmla="*/ 666 w 980"/>
                <a:gd name="T21" fmla="*/ 403 h 485"/>
                <a:gd name="T22" fmla="*/ 608 w 980"/>
                <a:gd name="T23" fmla="*/ 427 h 485"/>
                <a:gd name="T24" fmla="*/ 547 w 980"/>
                <a:gd name="T25" fmla="*/ 448 h 485"/>
                <a:gd name="T26" fmla="*/ 485 w 980"/>
                <a:gd name="T27" fmla="*/ 461 h 485"/>
                <a:gd name="T28" fmla="*/ 420 w 980"/>
                <a:gd name="T29" fmla="*/ 473 h 485"/>
                <a:gd name="T30" fmla="*/ 352 w 980"/>
                <a:gd name="T31" fmla="*/ 480 h 485"/>
                <a:gd name="T32" fmla="*/ 284 w 980"/>
                <a:gd name="T33" fmla="*/ 483 h 485"/>
                <a:gd name="T34" fmla="*/ 215 w 980"/>
                <a:gd name="T35" fmla="*/ 485 h 485"/>
                <a:gd name="T36" fmla="*/ 144 w 980"/>
                <a:gd name="T37" fmla="*/ 485 h 485"/>
                <a:gd name="T38" fmla="*/ 72 w 980"/>
                <a:gd name="T39" fmla="*/ 483 h 485"/>
                <a:gd name="T40" fmla="*/ 0 w 980"/>
                <a:gd name="T41" fmla="*/ 480 h 485"/>
                <a:gd name="T42" fmla="*/ 58 w 980"/>
                <a:gd name="T43" fmla="*/ 425 h 485"/>
                <a:gd name="T44" fmla="*/ 118 w 980"/>
                <a:gd name="T45" fmla="*/ 371 h 485"/>
                <a:gd name="T46" fmla="*/ 176 w 980"/>
                <a:gd name="T47" fmla="*/ 318 h 485"/>
                <a:gd name="T48" fmla="*/ 234 w 980"/>
                <a:gd name="T49" fmla="*/ 265 h 485"/>
                <a:gd name="T50" fmla="*/ 294 w 980"/>
                <a:gd name="T51" fmla="*/ 217 h 485"/>
                <a:gd name="T52" fmla="*/ 352 w 980"/>
                <a:gd name="T53" fmla="*/ 169 h 485"/>
                <a:gd name="T54" fmla="*/ 412 w 980"/>
                <a:gd name="T55" fmla="*/ 128 h 485"/>
                <a:gd name="T56" fmla="*/ 471 w 980"/>
                <a:gd name="T57" fmla="*/ 91 h 485"/>
                <a:gd name="T58" fmla="*/ 533 w 980"/>
                <a:gd name="T59" fmla="*/ 58 h 485"/>
                <a:gd name="T60" fmla="*/ 593 w 980"/>
                <a:gd name="T61" fmla="*/ 33 h 485"/>
                <a:gd name="T62" fmla="*/ 656 w 980"/>
                <a:gd name="T63" fmla="*/ 14 h 485"/>
                <a:gd name="T64" fmla="*/ 717 w 980"/>
                <a:gd name="T65" fmla="*/ 2 h 485"/>
                <a:gd name="T66" fmla="*/ 782 w 980"/>
                <a:gd name="T6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0" h="485">
                  <a:moveTo>
                    <a:pt x="782" y="0"/>
                  </a:moveTo>
                  <a:lnTo>
                    <a:pt x="847" y="7"/>
                  </a:lnTo>
                  <a:lnTo>
                    <a:pt x="912" y="24"/>
                  </a:lnTo>
                  <a:lnTo>
                    <a:pt x="980" y="51"/>
                  </a:lnTo>
                  <a:lnTo>
                    <a:pt x="946" y="125"/>
                  </a:lnTo>
                  <a:lnTo>
                    <a:pt x="909" y="190"/>
                  </a:lnTo>
                  <a:lnTo>
                    <a:pt x="868" y="246"/>
                  </a:lnTo>
                  <a:lnTo>
                    <a:pt x="821" y="296"/>
                  </a:lnTo>
                  <a:lnTo>
                    <a:pt x="774" y="338"/>
                  </a:lnTo>
                  <a:lnTo>
                    <a:pt x="721" y="374"/>
                  </a:lnTo>
                  <a:lnTo>
                    <a:pt x="666" y="403"/>
                  </a:lnTo>
                  <a:lnTo>
                    <a:pt x="608" y="427"/>
                  </a:lnTo>
                  <a:lnTo>
                    <a:pt x="547" y="448"/>
                  </a:lnTo>
                  <a:lnTo>
                    <a:pt x="485" y="461"/>
                  </a:lnTo>
                  <a:lnTo>
                    <a:pt x="420" y="473"/>
                  </a:lnTo>
                  <a:lnTo>
                    <a:pt x="352" y="480"/>
                  </a:lnTo>
                  <a:lnTo>
                    <a:pt x="284" y="483"/>
                  </a:lnTo>
                  <a:lnTo>
                    <a:pt x="215" y="485"/>
                  </a:lnTo>
                  <a:lnTo>
                    <a:pt x="144" y="485"/>
                  </a:lnTo>
                  <a:lnTo>
                    <a:pt x="72" y="483"/>
                  </a:lnTo>
                  <a:lnTo>
                    <a:pt x="0" y="480"/>
                  </a:lnTo>
                  <a:lnTo>
                    <a:pt x="58" y="425"/>
                  </a:lnTo>
                  <a:lnTo>
                    <a:pt x="118" y="371"/>
                  </a:lnTo>
                  <a:lnTo>
                    <a:pt x="176" y="318"/>
                  </a:lnTo>
                  <a:lnTo>
                    <a:pt x="234" y="265"/>
                  </a:lnTo>
                  <a:lnTo>
                    <a:pt x="294" y="217"/>
                  </a:lnTo>
                  <a:lnTo>
                    <a:pt x="352" y="169"/>
                  </a:lnTo>
                  <a:lnTo>
                    <a:pt x="412" y="128"/>
                  </a:lnTo>
                  <a:lnTo>
                    <a:pt x="471" y="91"/>
                  </a:lnTo>
                  <a:lnTo>
                    <a:pt x="533" y="58"/>
                  </a:lnTo>
                  <a:lnTo>
                    <a:pt x="593" y="33"/>
                  </a:lnTo>
                  <a:lnTo>
                    <a:pt x="656" y="14"/>
                  </a:lnTo>
                  <a:lnTo>
                    <a:pt x="717" y="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Freeform 13"/>
            <p:cNvSpPr>
              <a:spLocks/>
            </p:cNvSpPr>
            <p:nvPr userDrawn="1"/>
          </p:nvSpPr>
          <p:spPr bwMode="auto">
            <a:xfrm>
              <a:off x="3341688" y="4199394"/>
              <a:ext cx="364161" cy="698715"/>
            </a:xfrm>
            <a:custGeom>
              <a:avLst/>
              <a:gdLst>
                <a:gd name="T0" fmla="*/ 227 w 369"/>
                <a:gd name="T1" fmla="*/ 3 h 708"/>
                <a:gd name="T2" fmla="*/ 289 w 369"/>
                <a:gd name="T3" fmla="*/ 24 h 708"/>
                <a:gd name="T4" fmla="*/ 336 w 369"/>
                <a:gd name="T5" fmla="*/ 65 h 708"/>
                <a:gd name="T6" fmla="*/ 287 w 369"/>
                <a:gd name="T7" fmla="*/ 155 h 708"/>
                <a:gd name="T8" fmla="*/ 249 w 369"/>
                <a:gd name="T9" fmla="*/ 116 h 708"/>
                <a:gd name="T10" fmla="*/ 212 w 369"/>
                <a:gd name="T11" fmla="*/ 99 h 708"/>
                <a:gd name="T12" fmla="*/ 162 w 369"/>
                <a:gd name="T13" fmla="*/ 99 h 708"/>
                <a:gd name="T14" fmla="*/ 128 w 369"/>
                <a:gd name="T15" fmla="*/ 124 h 708"/>
                <a:gd name="T16" fmla="*/ 116 w 369"/>
                <a:gd name="T17" fmla="*/ 169 h 708"/>
                <a:gd name="T18" fmla="*/ 125 w 369"/>
                <a:gd name="T19" fmla="*/ 213 h 708"/>
                <a:gd name="T20" fmla="*/ 155 w 369"/>
                <a:gd name="T21" fmla="*/ 254 h 708"/>
                <a:gd name="T22" fmla="*/ 215 w 369"/>
                <a:gd name="T23" fmla="*/ 297 h 708"/>
                <a:gd name="T24" fmla="*/ 277 w 369"/>
                <a:gd name="T25" fmla="*/ 339 h 708"/>
                <a:gd name="T26" fmla="*/ 324 w 369"/>
                <a:gd name="T27" fmla="*/ 386 h 708"/>
                <a:gd name="T28" fmla="*/ 357 w 369"/>
                <a:gd name="T29" fmla="*/ 444 h 708"/>
                <a:gd name="T30" fmla="*/ 369 w 369"/>
                <a:gd name="T31" fmla="*/ 521 h 708"/>
                <a:gd name="T32" fmla="*/ 357 w 369"/>
                <a:gd name="T33" fmla="*/ 596 h 708"/>
                <a:gd name="T34" fmla="*/ 321 w 369"/>
                <a:gd name="T35" fmla="*/ 655 h 708"/>
                <a:gd name="T36" fmla="*/ 263 w 369"/>
                <a:gd name="T37" fmla="*/ 695 h 708"/>
                <a:gd name="T38" fmla="*/ 181 w 369"/>
                <a:gd name="T39" fmla="*/ 708 h 708"/>
                <a:gd name="T40" fmla="*/ 104 w 369"/>
                <a:gd name="T41" fmla="*/ 695 h 708"/>
                <a:gd name="T42" fmla="*/ 46 w 369"/>
                <a:gd name="T43" fmla="*/ 655 h 708"/>
                <a:gd name="T44" fmla="*/ 0 w 369"/>
                <a:gd name="T45" fmla="*/ 597 h 708"/>
                <a:gd name="T46" fmla="*/ 97 w 369"/>
                <a:gd name="T47" fmla="*/ 567 h 708"/>
                <a:gd name="T48" fmla="*/ 140 w 369"/>
                <a:gd name="T49" fmla="*/ 603 h 708"/>
                <a:gd name="T50" fmla="*/ 188 w 369"/>
                <a:gd name="T51" fmla="*/ 613 h 708"/>
                <a:gd name="T52" fmla="*/ 239 w 369"/>
                <a:gd name="T53" fmla="*/ 597 h 708"/>
                <a:gd name="T54" fmla="*/ 266 w 369"/>
                <a:gd name="T55" fmla="*/ 555 h 708"/>
                <a:gd name="T56" fmla="*/ 268 w 369"/>
                <a:gd name="T57" fmla="*/ 503 h 708"/>
                <a:gd name="T58" fmla="*/ 254 w 369"/>
                <a:gd name="T59" fmla="*/ 464 h 708"/>
                <a:gd name="T60" fmla="*/ 219 w 369"/>
                <a:gd name="T61" fmla="*/ 427 h 708"/>
                <a:gd name="T62" fmla="*/ 155 w 369"/>
                <a:gd name="T63" fmla="*/ 380 h 708"/>
                <a:gd name="T64" fmla="*/ 101 w 369"/>
                <a:gd name="T65" fmla="*/ 341 h 708"/>
                <a:gd name="T66" fmla="*/ 56 w 369"/>
                <a:gd name="T67" fmla="*/ 297 h 708"/>
                <a:gd name="T68" fmla="*/ 27 w 369"/>
                <a:gd name="T69" fmla="*/ 242 h 708"/>
                <a:gd name="T70" fmla="*/ 17 w 369"/>
                <a:gd name="T71" fmla="*/ 172 h 708"/>
                <a:gd name="T72" fmla="*/ 29 w 369"/>
                <a:gd name="T73" fmla="*/ 102 h 708"/>
                <a:gd name="T74" fmla="*/ 63 w 369"/>
                <a:gd name="T75" fmla="*/ 47 h 708"/>
                <a:gd name="T76" fmla="*/ 118 w 369"/>
                <a:gd name="T77" fmla="*/ 12 h 708"/>
                <a:gd name="T78" fmla="*/ 191 w 369"/>
                <a:gd name="T7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9" h="708">
                  <a:moveTo>
                    <a:pt x="191" y="0"/>
                  </a:moveTo>
                  <a:lnTo>
                    <a:pt x="227" y="3"/>
                  </a:lnTo>
                  <a:lnTo>
                    <a:pt x="260" y="10"/>
                  </a:lnTo>
                  <a:lnTo>
                    <a:pt x="289" y="24"/>
                  </a:lnTo>
                  <a:lnTo>
                    <a:pt x="314" y="42"/>
                  </a:lnTo>
                  <a:lnTo>
                    <a:pt x="336" y="65"/>
                  </a:lnTo>
                  <a:lnTo>
                    <a:pt x="357" y="94"/>
                  </a:lnTo>
                  <a:lnTo>
                    <a:pt x="287" y="155"/>
                  </a:lnTo>
                  <a:lnTo>
                    <a:pt x="268" y="133"/>
                  </a:lnTo>
                  <a:lnTo>
                    <a:pt x="249" y="116"/>
                  </a:lnTo>
                  <a:lnTo>
                    <a:pt x="232" y="104"/>
                  </a:lnTo>
                  <a:lnTo>
                    <a:pt x="212" y="99"/>
                  </a:lnTo>
                  <a:lnTo>
                    <a:pt x="188" y="95"/>
                  </a:lnTo>
                  <a:lnTo>
                    <a:pt x="162" y="99"/>
                  </a:lnTo>
                  <a:lnTo>
                    <a:pt x="142" y="109"/>
                  </a:lnTo>
                  <a:lnTo>
                    <a:pt x="128" y="124"/>
                  </a:lnTo>
                  <a:lnTo>
                    <a:pt x="120" y="145"/>
                  </a:lnTo>
                  <a:lnTo>
                    <a:pt x="116" y="169"/>
                  </a:lnTo>
                  <a:lnTo>
                    <a:pt x="118" y="193"/>
                  </a:lnTo>
                  <a:lnTo>
                    <a:pt x="125" y="213"/>
                  </a:lnTo>
                  <a:lnTo>
                    <a:pt x="137" y="234"/>
                  </a:lnTo>
                  <a:lnTo>
                    <a:pt x="155" y="254"/>
                  </a:lnTo>
                  <a:lnTo>
                    <a:pt x="183" y="275"/>
                  </a:lnTo>
                  <a:lnTo>
                    <a:pt x="215" y="297"/>
                  </a:lnTo>
                  <a:lnTo>
                    <a:pt x="248" y="317"/>
                  </a:lnTo>
                  <a:lnTo>
                    <a:pt x="277" y="339"/>
                  </a:lnTo>
                  <a:lnTo>
                    <a:pt x="302" y="362"/>
                  </a:lnTo>
                  <a:lnTo>
                    <a:pt x="324" y="386"/>
                  </a:lnTo>
                  <a:lnTo>
                    <a:pt x="343" y="413"/>
                  </a:lnTo>
                  <a:lnTo>
                    <a:pt x="357" y="444"/>
                  </a:lnTo>
                  <a:lnTo>
                    <a:pt x="365" y="480"/>
                  </a:lnTo>
                  <a:lnTo>
                    <a:pt x="369" y="521"/>
                  </a:lnTo>
                  <a:lnTo>
                    <a:pt x="365" y="560"/>
                  </a:lnTo>
                  <a:lnTo>
                    <a:pt x="357" y="596"/>
                  </a:lnTo>
                  <a:lnTo>
                    <a:pt x="341" y="628"/>
                  </a:lnTo>
                  <a:lnTo>
                    <a:pt x="321" y="655"/>
                  </a:lnTo>
                  <a:lnTo>
                    <a:pt x="294" y="678"/>
                  </a:lnTo>
                  <a:lnTo>
                    <a:pt x="263" y="695"/>
                  </a:lnTo>
                  <a:lnTo>
                    <a:pt x="225" y="705"/>
                  </a:lnTo>
                  <a:lnTo>
                    <a:pt x="181" y="708"/>
                  </a:lnTo>
                  <a:lnTo>
                    <a:pt x="140" y="705"/>
                  </a:lnTo>
                  <a:lnTo>
                    <a:pt x="104" y="695"/>
                  </a:lnTo>
                  <a:lnTo>
                    <a:pt x="73" y="678"/>
                  </a:lnTo>
                  <a:lnTo>
                    <a:pt x="46" y="655"/>
                  </a:lnTo>
                  <a:lnTo>
                    <a:pt x="20" y="628"/>
                  </a:lnTo>
                  <a:lnTo>
                    <a:pt x="0" y="597"/>
                  </a:lnTo>
                  <a:lnTo>
                    <a:pt x="75" y="536"/>
                  </a:lnTo>
                  <a:lnTo>
                    <a:pt x="97" y="567"/>
                  </a:lnTo>
                  <a:lnTo>
                    <a:pt x="120" y="589"/>
                  </a:lnTo>
                  <a:lnTo>
                    <a:pt x="140" y="603"/>
                  </a:lnTo>
                  <a:lnTo>
                    <a:pt x="164" y="609"/>
                  </a:lnTo>
                  <a:lnTo>
                    <a:pt x="188" y="613"/>
                  </a:lnTo>
                  <a:lnTo>
                    <a:pt x="217" y="609"/>
                  </a:lnTo>
                  <a:lnTo>
                    <a:pt x="239" y="597"/>
                  </a:lnTo>
                  <a:lnTo>
                    <a:pt x="256" y="580"/>
                  </a:lnTo>
                  <a:lnTo>
                    <a:pt x="266" y="555"/>
                  </a:lnTo>
                  <a:lnTo>
                    <a:pt x="270" y="526"/>
                  </a:lnTo>
                  <a:lnTo>
                    <a:pt x="268" y="503"/>
                  </a:lnTo>
                  <a:lnTo>
                    <a:pt x="263" y="483"/>
                  </a:lnTo>
                  <a:lnTo>
                    <a:pt x="254" y="464"/>
                  </a:lnTo>
                  <a:lnTo>
                    <a:pt x="239" y="445"/>
                  </a:lnTo>
                  <a:lnTo>
                    <a:pt x="219" y="427"/>
                  </a:lnTo>
                  <a:lnTo>
                    <a:pt x="191" y="404"/>
                  </a:lnTo>
                  <a:lnTo>
                    <a:pt x="155" y="380"/>
                  </a:lnTo>
                  <a:lnTo>
                    <a:pt x="126" y="362"/>
                  </a:lnTo>
                  <a:lnTo>
                    <a:pt x="101" y="341"/>
                  </a:lnTo>
                  <a:lnTo>
                    <a:pt x="77" y="321"/>
                  </a:lnTo>
                  <a:lnTo>
                    <a:pt x="56" y="297"/>
                  </a:lnTo>
                  <a:lnTo>
                    <a:pt x="39" y="271"/>
                  </a:lnTo>
                  <a:lnTo>
                    <a:pt x="27" y="242"/>
                  </a:lnTo>
                  <a:lnTo>
                    <a:pt x="19" y="210"/>
                  </a:lnTo>
                  <a:lnTo>
                    <a:pt x="17" y="172"/>
                  </a:lnTo>
                  <a:lnTo>
                    <a:pt x="20" y="135"/>
                  </a:lnTo>
                  <a:lnTo>
                    <a:pt x="29" y="102"/>
                  </a:lnTo>
                  <a:lnTo>
                    <a:pt x="43" y="73"/>
                  </a:lnTo>
                  <a:lnTo>
                    <a:pt x="63" y="47"/>
                  </a:lnTo>
                  <a:lnTo>
                    <a:pt x="89" y="27"/>
                  </a:lnTo>
                  <a:lnTo>
                    <a:pt x="118" y="12"/>
                  </a:lnTo>
                  <a:lnTo>
                    <a:pt x="152" y="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Freeform 14"/>
            <p:cNvSpPr>
              <a:spLocks noEditPoints="1"/>
            </p:cNvSpPr>
            <p:nvPr userDrawn="1"/>
          </p:nvSpPr>
          <p:spPr bwMode="auto">
            <a:xfrm>
              <a:off x="3770983" y="4369139"/>
              <a:ext cx="340475" cy="706610"/>
            </a:xfrm>
            <a:custGeom>
              <a:avLst/>
              <a:gdLst>
                <a:gd name="T0" fmla="*/ 171 w 345"/>
                <a:gd name="T1" fmla="*/ 87 h 716"/>
                <a:gd name="T2" fmla="*/ 147 w 345"/>
                <a:gd name="T3" fmla="*/ 91 h 716"/>
                <a:gd name="T4" fmla="*/ 127 w 345"/>
                <a:gd name="T5" fmla="*/ 101 h 716"/>
                <a:gd name="T6" fmla="*/ 108 w 345"/>
                <a:gd name="T7" fmla="*/ 116 h 716"/>
                <a:gd name="T8" fmla="*/ 94 w 345"/>
                <a:gd name="T9" fmla="*/ 135 h 716"/>
                <a:gd name="T10" fmla="*/ 94 w 345"/>
                <a:gd name="T11" fmla="*/ 401 h 716"/>
                <a:gd name="T12" fmla="*/ 111 w 345"/>
                <a:gd name="T13" fmla="*/ 422 h 716"/>
                <a:gd name="T14" fmla="*/ 132 w 345"/>
                <a:gd name="T15" fmla="*/ 437 h 716"/>
                <a:gd name="T16" fmla="*/ 154 w 345"/>
                <a:gd name="T17" fmla="*/ 446 h 716"/>
                <a:gd name="T18" fmla="*/ 176 w 345"/>
                <a:gd name="T19" fmla="*/ 448 h 716"/>
                <a:gd name="T20" fmla="*/ 195 w 345"/>
                <a:gd name="T21" fmla="*/ 446 h 716"/>
                <a:gd name="T22" fmla="*/ 212 w 345"/>
                <a:gd name="T23" fmla="*/ 436 h 716"/>
                <a:gd name="T24" fmla="*/ 226 w 345"/>
                <a:gd name="T25" fmla="*/ 420 h 716"/>
                <a:gd name="T26" fmla="*/ 236 w 345"/>
                <a:gd name="T27" fmla="*/ 396 h 716"/>
                <a:gd name="T28" fmla="*/ 244 w 345"/>
                <a:gd name="T29" fmla="*/ 366 h 716"/>
                <a:gd name="T30" fmla="*/ 248 w 345"/>
                <a:gd name="T31" fmla="*/ 326 h 716"/>
                <a:gd name="T32" fmla="*/ 250 w 345"/>
                <a:gd name="T33" fmla="*/ 279 h 716"/>
                <a:gd name="T34" fmla="*/ 248 w 345"/>
                <a:gd name="T35" fmla="*/ 226 h 716"/>
                <a:gd name="T36" fmla="*/ 244 w 345"/>
                <a:gd name="T37" fmla="*/ 181 h 716"/>
                <a:gd name="T38" fmla="*/ 236 w 345"/>
                <a:gd name="T39" fmla="*/ 147 h 716"/>
                <a:gd name="T40" fmla="*/ 224 w 345"/>
                <a:gd name="T41" fmla="*/ 120 h 716"/>
                <a:gd name="T42" fmla="*/ 210 w 345"/>
                <a:gd name="T43" fmla="*/ 103 h 716"/>
                <a:gd name="T44" fmla="*/ 192 w 345"/>
                <a:gd name="T45" fmla="*/ 91 h 716"/>
                <a:gd name="T46" fmla="*/ 171 w 345"/>
                <a:gd name="T47" fmla="*/ 87 h 716"/>
                <a:gd name="T48" fmla="*/ 190 w 345"/>
                <a:gd name="T49" fmla="*/ 0 h 716"/>
                <a:gd name="T50" fmla="*/ 217 w 345"/>
                <a:gd name="T51" fmla="*/ 2 h 716"/>
                <a:gd name="T52" fmla="*/ 243 w 345"/>
                <a:gd name="T53" fmla="*/ 9 h 716"/>
                <a:gd name="T54" fmla="*/ 265 w 345"/>
                <a:gd name="T55" fmla="*/ 21 h 716"/>
                <a:gd name="T56" fmla="*/ 285 w 345"/>
                <a:gd name="T57" fmla="*/ 36 h 716"/>
                <a:gd name="T58" fmla="*/ 303 w 345"/>
                <a:gd name="T59" fmla="*/ 60 h 716"/>
                <a:gd name="T60" fmla="*/ 318 w 345"/>
                <a:gd name="T61" fmla="*/ 89 h 716"/>
                <a:gd name="T62" fmla="*/ 330 w 345"/>
                <a:gd name="T63" fmla="*/ 123 h 716"/>
                <a:gd name="T64" fmla="*/ 338 w 345"/>
                <a:gd name="T65" fmla="*/ 166 h 716"/>
                <a:gd name="T66" fmla="*/ 344 w 345"/>
                <a:gd name="T67" fmla="*/ 215 h 716"/>
                <a:gd name="T68" fmla="*/ 345 w 345"/>
                <a:gd name="T69" fmla="*/ 273 h 716"/>
                <a:gd name="T70" fmla="*/ 342 w 345"/>
                <a:gd name="T71" fmla="*/ 333 h 716"/>
                <a:gd name="T72" fmla="*/ 335 w 345"/>
                <a:gd name="T73" fmla="*/ 386 h 716"/>
                <a:gd name="T74" fmla="*/ 321 w 345"/>
                <a:gd name="T75" fmla="*/ 432 h 716"/>
                <a:gd name="T76" fmla="*/ 303 w 345"/>
                <a:gd name="T77" fmla="*/ 470 h 716"/>
                <a:gd name="T78" fmla="*/ 279 w 345"/>
                <a:gd name="T79" fmla="*/ 499 h 716"/>
                <a:gd name="T80" fmla="*/ 251 w 345"/>
                <a:gd name="T81" fmla="*/ 519 h 716"/>
                <a:gd name="T82" fmla="*/ 219 w 345"/>
                <a:gd name="T83" fmla="*/ 533 h 716"/>
                <a:gd name="T84" fmla="*/ 183 w 345"/>
                <a:gd name="T85" fmla="*/ 536 h 716"/>
                <a:gd name="T86" fmla="*/ 157 w 345"/>
                <a:gd name="T87" fmla="*/ 535 h 716"/>
                <a:gd name="T88" fmla="*/ 135 w 345"/>
                <a:gd name="T89" fmla="*/ 528 h 716"/>
                <a:gd name="T90" fmla="*/ 113 w 345"/>
                <a:gd name="T91" fmla="*/ 516 h 716"/>
                <a:gd name="T92" fmla="*/ 94 w 345"/>
                <a:gd name="T93" fmla="*/ 499 h 716"/>
                <a:gd name="T94" fmla="*/ 94 w 345"/>
                <a:gd name="T95" fmla="*/ 666 h 716"/>
                <a:gd name="T96" fmla="*/ 0 w 345"/>
                <a:gd name="T97" fmla="*/ 716 h 716"/>
                <a:gd name="T98" fmla="*/ 0 w 345"/>
                <a:gd name="T99" fmla="*/ 10 h 716"/>
                <a:gd name="T100" fmla="*/ 94 w 345"/>
                <a:gd name="T101" fmla="*/ 10 h 716"/>
                <a:gd name="T102" fmla="*/ 94 w 345"/>
                <a:gd name="T103" fmla="*/ 45 h 716"/>
                <a:gd name="T104" fmla="*/ 110 w 345"/>
                <a:gd name="T105" fmla="*/ 29 h 716"/>
                <a:gd name="T106" fmla="*/ 125 w 345"/>
                <a:gd name="T107" fmla="*/ 17 h 716"/>
                <a:gd name="T108" fmla="*/ 144 w 345"/>
                <a:gd name="T109" fmla="*/ 7 h 716"/>
                <a:gd name="T110" fmla="*/ 164 w 345"/>
                <a:gd name="T111" fmla="*/ 2 h 716"/>
                <a:gd name="T112" fmla="*/ 190 w 345"/>
                <a:gd name="T1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16">
                  <a:moveTo>
                    <a:pt x="171" y="87"/>
                  </a:moveTo>
                  <a:lnTo>
                    <a:pt x="147" y="91"/>
                  </a:lnTo>
                  <a:lnTo>
                    <a:pt x="127" y="101"/>
                  </a:lnTo>
                  <a:lnTo>
                    <a:pt x="108" y="116"/>
                  </a:lnTo>
                  <a:lnTo>
                    <a:pt x="94" y="135"/>
                  </a:lnTo>
                  <a:lnTo>
                    <a:pt x="94" y="401"/>
                  </a:lnTo>
                  <a:lnTo>
                    <a:pt x="111" y="422"/>
                  </a:lnTo>
                  <a:lnTo>
                    <a:pt x="132" y="437"/>
                  </a:lnTo>
                  <a:lnTo>
                    <a:pt x="154" y="446"/>
                  </a:lnTo>
                  <a:lnTo>
                    <a:pt x="176" y="448"/>
                  </a:lnTo>
                  <a:lnTo>
                    <a:pt x="195" y="446"/>
                  </a:lnTo>
                  <a:lnTo>
                    <a:pt x="212" y="436"/>
                  </a:lnTo>
                  <a:lnTo>
                    <a:pt x="226" y="420"/>
                  </a:lnTo>
                  <a:lnTo>
                    <a:pt x="236" y="396"/>
                  </a:lnTo>
                  <a:lnTo>
                    <a:pt x="244" y="366"/>
                  </a:lnTo>
                  <a:lnTo>
                    <a:pt x="248" y="326"/>
                  </a:lnTo>
                  <a:lnTo>
                    <a:pt x="250" y="279"/>
                  </a:lnTo>
                  <a:lnTo>
                    <a:pt x="248" y="226"/>
                  </a:lnTo>
                  <a:lnTo>
                    <a:pt x="244" y="181"/>
                  </a:lnTo>
                  <a:lnTo>
                    <a:pt x="236" y="147"/>
                  </a:lnTo>
                  <a:lnTo>
                    <a:pt x="224" y="120"/>
                  </a:lnTo>
                  <a:lnTo>
                    <a:pt x="210" y="103"/>
                  </a:lnTo>
                  <a:lnTo>
                    <a:pt x="192" y="91"/>
                  </a:lnTo>
                  <a:lnTo>
                    <a:pt x="171" y="87"/>
                  </a:lnTo>
                  <a:close/>
                  <a:moveTo>
                    <a:pt x="190" y="0"/>
                  </a:moveTo>
                  <a:lnTo>
                    <a:pt x="217" y="2"/>
                  </a:lnTo>
                  <a:lnTo>
                    <a:pt x="243" y="9"/>
                  </a:lnTo>
                  <a:lnTo>
                    <a:pt x="265" y="21"/>
                  </a:lnTo>
                  <a:lnTo>
                    <a:pt x="285" y="36"/>
                  </a:lnTo>
                  <a:lnTo>
                    <a:pt x="303" y="60"/>
                  </a:lnTo>
                  <a:lnTo>
                    <a:pt x="318" y="89"/>
                  </a:lnTo>
                  <a:lnTo>
                    <a:pt x="330" y="123"/>
                  </a:lnTo>
                  <a:lnTo>
                    <a:pt x="338" y="166"/>
                  </a:lnTo>
                  <a:lnTo>
                    <a:pt x="344" y="215"/>
                  </a:lnTo>
                  <a:lnTo>
                    <a:pt x="345" y="273"/>
                  </a:lnTo>
                  <a:lnTo>
                    <a:pt x="342" y="333"/>
                  </a:lnTo>
                  <a:lnTo>
                    <a:pt x="335" y="386"/>
                  </a:lnTo>
                  <a:lnTo>
                    <a:pt x="321" y="432"/>
                  </a:lnTo>
                  <a:lnTo>
                    <a:pt x="303" y="470"/>
                  </a:lnTo>
                  <a:lnTo>
                    <a:pt x="279" y="499"/>
                  </a:lnTo>
                  <a:lnTo>
                    <a:pt x="251" y="519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57" y="535"/>
                  </a:lnTo>
                  <a:lnTo>
                    <a:pt x="135" y="528"/>
                  </a:lnTo>
                  <a:lnTo>
                    <a:pt x="113" y="516"/>
                  </a:lnTo>
                  <a:lnTo>
                    <a:pt x="94" y="499"/>
                  </a:lnTo>
                  <a:lnTo>
                    <a:pt x="94" y="666"/>
                  </a:lnTo>
                  <a:lnTo>
                    <a:pt x="0" y="71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5"/>
                  </a:lnTo>
                  <a:lnTo>
                    <a:pt x="110" y="29"/>
                  </a:lnTo>
                  <a:lnTo>
                    <a:pt x="125" y="17"/>
                  </a:lnTo>
                  <a:lnTo>
                    <a:pt x="144" y="7"/>
                  </a:lnTo>
                  <a:lnTo>
                    <a:pt x="164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Freeform 15"/>
            <p:cNvSpPr>
              <a:spLocks noEditPoints="1"/>
            </p:cNvSpPr>
            <p:nvPr userDrawn="1"/>
          </p:nvSpPr>
          <p:spPr bwMode="auto">
            <a:xfrm>
              <a:off x="4161790" y="4369139"/>
              <a:ext cx="366134" cy="528970"/>
            </a:xfrm>
            <a:custGeom>
              <a:avLst/>
              <a:gdLst>
                <a:gd name="T0" fmla="*/ 161 w 371"/>
                <a:gd name="T1" fmla="*/ 94 h 536"/>
                <a:gd name="T2" fmla="*/ 125 w 371"/>
                <a:gd name="T3" fmla="*/ 123 h 536"/>
                <a:gd name="T4" fmla="*/ 103 w 371"/>
                <a:gd name="T5" fmla="*/ 181 h 536"/>
                <a:gd name="T6" fmla="*/ 96 w 371"/>
                <a:gd name="T7" fmla="*/ 268 h 536"/>
                <a:gd name="T8" fmla="*/ 103 w 371"/>
                <a:gd name="T9" fmla="*/ 355 h 536"/>
                <a:gd name="T10" fmla="*/ 125 w 371"/>
                <a:gd name="T11" fmla="*/ 413 h 536"/>
                <a:gd name="T12" fmla="*/ 163 w 371"/>
                <a:gd name="T13" fmla="*/ 442 h 536"/>
                <a:gd name="T14" fmla="*/ 209 w 371"/>
                <a:gd name="T15" fmla="*/ 442 h 536"/>
                <a:gd name="T16" fmla="*/ 246 w 371"/>
                <a:gd name="T17" fmla="*/ 410 h 536"/>
                <a:gd name="T18" fmla="*/ 268 w 371"/>
                <a:gd name="T19" fmla="*/ 350 h 536"/>
                <a:gd name="T20" fmla="*/ 275 w 371"/>
                <a:gd name="T21" fmla="*/ 268 h 536"/>
                <a:gd name="T22" fmla="*/ 268 w 371"/>
                <a:gd name="T23" fmla="*/ 181 h 536"/>
                <a:gd name="T24" fmla="*/ 245 w 371"/>
                <a:gd name="T25" fmla="*/ 123 h 536"/>
                <a:gd name="T26" fmla="*/ 209 w 371"/>
                <a:gd name="T27" fmla="*/ 94 h 536"/>
                <a:gd name="T28" fmla="*/ 187 w 371"/>
                <a:gd name="T29" fmla="*/ 0 h 536"/>
                <a:gd name="T30" fmla="*/ 253 w 371"/>
                <a:gd name="T31" fmla="*/ 12 h 536"/>
                <a:gd name="T32" fmla="*/ 308 w 371"/>
                <a:gd name="T33" fmla="*/ 51 h 536"/>
                <a:gd name="T34" fmla="*/ 347 w 371"/>
                <a:gd name="T35" fmla="*/ 118 h 536"/>
                <a:gd name="T36" fmla="*/ 369 w 371"/>
                <a:gd name="T37" fmla="*/ 210 h 536"/>
                <a:gd name="T38" fmla="*/ 369 w 371"/>
                <a:gd name="T39" fmla="*/ 323 h 536"/>
                <a:gd name="T40" fmla="*/ 347 w 371"/>
                <a:gd name="T41" fmla="*/ 417 h 536"/>
                <a:gd name="T42" fmla="*/ 308 w 371"/>
                <a:gd name="T43" fmla="*/ 483 h 536"/>
                <a:gd name="T44" fmla="*/ 253 w 371"/>
                <a:gd name="T45" fmla="*/ 523 h 536"/>
                <a:gd name="T46" fmla="*/ 183 w 371"/>
                <a:gd name="T47" fmla="*/ 536 h 536"/>
                <a:gd name="T48" fmla="*/ 117 w 371"/>
                <a:gd name="T49" fmla="*/ 524 h 536"/>
                <a:gd name="T50" fmla="*/ 62 w 371"/>
                <a:gd name="T51" fmla="*/ 485 h 536"/>
                <a:gd name="T52" fmla="*/ 24 w 371"/>
                <a:gd name="T53" fmla="*/ 420 h 536"/>
                <a:gd name="T54" fmla="*/ 2 w 371"/>
                <a:gd name="T55" fmla="*/ 326 h 536"/>
                <a:gd name="T56" fmla="*/ 2 w 371"/>
                <a:gd name="T57" fmla="*/ 214 h 536"/>
                <a:gd name="T58" fmla="*/ 23 w 371"/>
                <a:gd name="T59" fmla="*/ 120 h 536"/>
                <a:gd name="T60" fmla="*/ 62 w 371"/>
                <a:gd name="T61" fmla="*/ 53 h 536"/>
                <a:gd name="T62" fmla="*/ 117 w 371"/>
                <a:gd name="T63" fmla="*/ 12 h 536"/>
                <a:gd name="T64" fmla="*/ 187 w 371"/>
                <a:gd name="T65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536">
                  <a:moveTo>
                    <a:pt x="185" y="89"/>
                  </a:moveTo>
                  <a:lnTo>
                    <a:pt x="161" y="94"/>
                  </a:lnTo>
                  <a:lnTo>
                    <a:pt x="140" y="104"/>
                  </a:lnTo>
                  <a:lnTo>
                    <a:pt x="125" y="123"/>
                  </a:lnTo>
                  <a:lnTo>
                    <a:pt x="111" y="149"/>
                  </a:lnTo>
                  <a:lnTo>
                    <a:pt x="103" y="181"/>
                  </a:lnTo>
                  <a:lnTo>
                    <a:pt x="98" y="222"/>
                  </a:lnTo>
                  <a:lnTo>
                    <a:pt x="96" y="268"/>
                  </a:lnTo>
                  <a:lnTo>
                    <a:pt x="98" y="316"/>
                  </a:lnTo>
                  <a:lnTo>
                    <a:pt x="103" y="355"/>
                  </a:lnTo>
                  <a:lnTo>
                    <a:pt x="113" y="388"/>
                  </a:lnTo>
                  <a:lnTo>
                    <a:pt x="125" y="413"/>
                  </a:lnTo>
                  <a:lnTo>
                    <a:pt x="142" y="432"/>
                  </a:lnTo>
                  <a:lnTo>
                    <a:pt x="163" y="442"/>
                  </a:lnTo>
                  <a:lnTo>
                    <a:pt x="187" y="446"/>
                  </a:lnTo>
                  <a:lnTo>
                    <a:pt x="209" y="442"/>
                  </a:lnTo>
                  <a:lnTo>
                    <a:pt x="229" y="429"/>
                  </a:lnTo>
                  <a:lnTo>
                    <a:pt x="246" y="410"/>
                  </a:lnTo>
                  <a:lnTo>
                    <a:pt x="258" y="383"/>
                  </a:lnTo>
                  <a:lnTo>
                    <a:pt x="268" y="350"/>
                  </a:lnTo>
                  <a:lnTo>
                    <a:pt x="274" y="313"/>
                  </a:lnTo>
                  <a:lnTo>
                    <a:pt x="275" y="268"/>
                  </a:lnTo>
                  <a:lnTo>
                    <a:pt x="274" y="222"/>
                  </a:lnTo>
                  <a:lnTo>
                    <a:pt x="268" y="181"/>
                  </a:lnTo>
                  <a:lnTo>
                    <a:pt x="258" y="149"/>
                  </a:lnTo>
                  <a:lnTo>
                    <a:pt x="245" y="123"/>
                  </a:lnTo>
                  <a:lnTo>
                    <a:pt x="229" y="104"/>
                  </a:lnTo>
                  <a:lnTo>
                    <a:pt x="209" y="94"/>
                  </a:lnTo>
                  <a:lnTo>
                    <a:pt x="185" y="89"/>
                  </a:lnTo>
                  <a:close/>
                  <a:moveTo>
                    <a:pt x="187" y="0"/>
                  </a:moveTo>
                  <a:lnTo>
                    <a:pt x="222" y="2"/>
                  </a:lnTo>
                  <a:lnTo>
                    <a:pt x="253" y="12"/>
                  </a:lnTo>
                  <a:lnTo>
                    <a:pt x="282" y="29"/>
                  </a:lnTo>
                  <a:lnTo>
                    <a:pt x="308" y="51"/>
                  </a:lnTo>
                  <a:lnTo>
                    <a:pt x="330" y="80"/>
                  </a:lnTo>
                  <a:lnTo>
                    <a:pt x="347" y="118"/>
                  </a:lnTo>
                  <a:lnTo>
                    <a:pt x="361" y="161"/>
                  </a:lnTo>
                  <a:lnTo>
                    <a:pt x="369" y="210"/>
                  </a:lnTo>
                  <a:lnTo>
                    <a:pt x="371" y="267"/>
                  </a:lnTo>
                  <a:lnTo>
                    <a:pt x="369" y="323"/>
                  </a:lnTo>
                  <a:lnTo>
                    <a:pt x="361" y="374"/>
                  </a:lnTo>
                  <a:lnTo>
                    <a:pt x="347" y="417"/>
                  </a:lnTo>
                  <a:lnTo>
                    <a:pt x="330" y="453"/>
                  </a:lnTo>
                  <a:lnTo>
                    <a:pt x="308" y="483"/>
                  </a:lnTo>
                  <a:lnTo>
                    <a:pt x="282" y="507"/>
                  </a:lnTo>
                  <a:lnTo>
                    <a:pt x="253" y="523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49" y="533"/>
                  </a:lnTo>
                  <a:lnTo>
                    <a:pt x="117" y="524"/>
                  </a:lnTo>
                  <a:lnTo>
                    <a:pt x="88" y="507"/>
                  </a:lnTo>
                  <a:lnTo>
                    <a:pt x="62" y="485"/>
                  </a:lnTo>
                  <a:lnTo>
                    <a:pt x="41" y="456"/>
                  </a:lnTo>
                  <a:lnTo>
                    <a:pt x="24" y="420"/>
                  </a:lnTo>
                  <a:lnTo>
                    <a:pt x="11" y="378"/>
                  </a:lnTo>
                  <a:lnTo>
                    <a:pt x="2" y="326"/>
                  </a:lnTo>
                  <a:lnTo>
                    <a:pt x="0" y="270"/>
                  </a:lnTo>
                  <a:lnTo>
                    <a:pt x="2" y="214"/>
                  </a:lnTo>
                  <a:lnTo>
                    <a:pt x="11" y="164"/>
                  </a:lnTo>
                  <a:lnTo>
                    <a:pt x="23" y="120"/>
                  </a:lnTo>
                  <a:lnTo>
                    <a:pt x="40" y="84"/>
                  </a:lnTo>
                  <a:lnTo>
                    <a:pt x="62" y="53"/>
                  </a:lnTo>
                  <a:lnTo>
                    <a:pt x="88" y="29"/>
                  </a:lnTo>
                  <a:lnTo>
                    <a:pt x="117" y="12"/>
                  </a:lnTo>
                  <a:lnTo>
                    <a:pt x="151" y="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Freeform 16"/>
            <p:cNvSpPr>
              <a:spLocks/>
            </p:cNvSpPr>
            <p:nvPr userDrawn="1"/>
          </p:nvSpPr>
          <p:spPr bwMode="auto">
            <a:xfrm>
              <a:off x="4595032" y="4369139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2 h 526"/>
                <a:gd name="T4" fmla="*/ 239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3 h 526"/>
                <a:gd name="T12" fmla="*/ 195 w 256"/>
                <a:gd name="T13" fmla="*/ 97 h 526"/>
                <a:gd name="T14" fmla="*/ 169 w 256"/>
                <a:gd name="T15" fmla="*/ 96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6 w 256"/>
                <a:gd name="T23" fmla="*/ 137 h 526"/>
                <a:gd name="T24" fmla="*/ 96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6 w 256"/>
                <a:gd name="T31" fmla="*/ 10 h 526"/>
                <a:gd name="T32" fmla="*/ 96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4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2"/>
                  </a:lnTo>
                  <a:lnTo>
                    <a:pt x="239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3"/>
                  </a:lnTo>
                  <a:lnTo>
                    <a:pt x="195" y="97"/>
                  </a:lnTo>
                  <a:lnTo>
                    <a:pt x="169" y="96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6" y="137"/>
                  </a:lnTo>
                  <a:lnTo>
                    <a:pt x="96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6" y="10"/>
                  </a:lnTo>
                  <a:lnTo>
                    <a:pt x="96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Freeform 17"/>
            <p:cNvSpPr>
              <a:spLocks/>
            </p:cNvSpPr>
            <p:nvPr userDrawn="1"/>
          </p:nvSpPr>
          <p:spPr bwMode="auto">
            <a:xfrm>
              <a:off x="4863465" y="4182617"/>
              <a:ext cx="247708" cy="715492"/>
            </a:xfrm>
            <a:custGeom>
              <a:avLst/>
              <a:gdLst>
                <a:gd name="T0" fmla="*/ 150 w 251"/>
                <a:gd name="T1" fmla="*/ 0 h 725"/>
                <a:gd name="T2" fmla="*/ 150 w 251"/>
                <a:gd name="T3" fmla="*/ 199 h 725"/>
                <a:gd name="T4" fmla="*/ 249 w 251"/>
                <a:gd name="T5" fmla="*/ 199 h 725"/>
                <a:gd name="T6" fmla="*/ 249 w 251"/>
                <a:gd name="T7" fmla="*/ 288 h 725"/>
                <a:gd name="T8" fmla="*/ 150 w 251"/>
                <a:gd name="T9" fmla="*/ 288 h 725"/>
                <a:gd name="T10" fmla="*/ 150 w 251"/>
                <a:gd name="T11" fmla="*/ 585 h 725"/>
                <a:gd name="T12" fmla="*/ 153 w 251"/>
                <a:gd name="T13" fmla="*/ 608 h 725"/>
                <a:gd name="T14" fmla="*/ 160 w 251"/>
                <a:gd name="T15" fmla="*/ 625 h 725"/>
                <a:gd name="T16" fmla="*/ 172 w 251"/>
                <a:gd name="T17" fmla="*/ 633 h 725"/>
                <a:gd name="T18" fmla="*/ 189 w 251"/>
                <a:gd name="T19" fmla="*/ 637 h 725"/>
                <a:gd name="T20" fmla="*/ 213 w 251"/>
                <a:gd name="T21" fmla="*/ 633 h 725"/>
                <a:gd name="T22" fmla="*/ 234 w 251"/>
                <a:gd name="T23" fmla="*/ 625 h 725"/>
                <a:gd name="T24" fmla="*/ 251 w 251"/>
                <a:gd name="T25" fmla="*/ 614 h 725"/>
                <a:gd name="T26" fmla="*/ 239 w 251"/>
                <a:gd name="T27" fmla="*/ 701 h 725"/>
                <a:gd name="T28" fmla="*/ 215 w 251"/>
                <a:gd name="T29" fmla="*/ 715 h 725"/>
                <a:gd name="T30" fmla="*/ 187 w 251"/>
                <a:gd name="T31" fmla="*/ 722 h 725"/>
                <a:gd name="T32" fmla="*/ 155 w 251"/>
                <a:gd name="T33" fmla="*/ 725 h 725"/>
                <a:gd name="T34" fmla="*/ 128 w 251"/>
                <a:gd name="T35" fmla="*/ 722 h 725"/>
                <a:gd name="T36" fmla="*/ 106 w 251"/>
                <a:gd name="T37" fmla="*/ 713 h 725"/>
                <a:gd name="T38" fmla="*/ 87 w 251"/>
                <a:gd name="T39" fmla="*/ 700 h 725"/>
                <a:gd name="T40" fmla="*/ 73 w 251"/>
                <a:gd name="T41" fmla="*/ 681 h 725"/>
                <a:gd name="T42" fmla="*/ 63 w 251"/>
                <a:gd name="T43" fmla="*/ 657 h 725"/>
                <a:gd name="T44" fmla="*/ 58 w 251"/>
                <a:gd name="T45" fmla="*/ 628 h 725"/>
                <a:gd name="T46" fmla="*/ 56 w 251"/>
                <a:gd name="T47" fmla="*/ 594 h 725"/>
                <a:gd name="T48" fmla="*/ 56 w 251"/>
                <a:gd name="T49" fmla="*/ 288 h 725"/>
                <a:gd name="T50" fmla="*/ 0 w 251"/>
                <a:gd name="T51" fmla="*/ 288 h 725"/>
                <a:gd name="T52" fmla="*/ 0 w 251"/>
                <a:gd name="T53" fmla="*/ 199 h 725"/>
                <a:gd name="T54" fmla="*/ 56 w 251"/>
                <a:gd name="T55" fmla="*/ 199 h 725"/>
                <a:gd name="T56" fmla="*/ 56 w 251"/>
                <a:gd name="T57" fmla="*/ 49 h 725"/>
                <a:gd name="T58" fmla="*/ 150 w 251"/>
                <a:gd name="T5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1" h="725">
                  <a:moveTo>
                    <a:pt x="150" y="0"/>
                  </a:moveTo>
                  <a:lnTo>
                    <a:pt x="150" y="199"/>
                  </a:lnTo>
                  <a:lnTo>
                    <a:pt x="249" y="199"/>
                  </a:lnTo>
                  <a:lnTo>
                    <a:pt x="249" y="288"/>
                  </a:lnTo>
                  <a:lnTo>
                    <a:pt x="150" y="288"/>
                  </a:lnTo>
                  <a:lnTo>
                    <a:pt x="150" y="585"/>
                  </a:lnTo>
                  <a:lnTo>
                    <a:pt x="153" y="608"/>
                  </a:lnTo>
                  <a:lnTo>
                    <a:pt x="160" y="625"/>
                  </a:lnTo>
                  <a:lnTo>
                    <a:pt x="172" y="633"/>
                  </a:lnTo>
                  <a:lnTo>
                    <a:pt x="189" y="637"/>
                  </a:lnTo>
                  <a:lnTo>
                    <a:pt x="213" y="633"/>
                  </a:lnTo>
                  <a:lnTo>
                    <a:pt x="234" y="625"/>
                  </a:lnTo>
                  <a:lnTo>
                    <a:pt x="251" y="614"/>
                  </a:lnTo>
                  <a:lnTo>
                    <a:pt x="239" y="701"/>
                  </a:lnTo>
                  <a:lnTo>
                    <a:pt x="215" y="715"/>
                  </a:lnTo>
                  <a:lnTo>
                    <a:pt x="187" y="722"/>
                  </a:lnTo>
                  <a:lnTo>
                    <a:pt x="155" y="725"/>
                  </a:lnTo>
                  <a:lnTo>
                    <a:pt x="128" y="722"/>
                  </a:lnTo>
                  <a:lnTo>
                    <a:pt x="106" y="713"/>
                  </a:lnTo>
                  <a:lnTo>
                    <a:pt x="87" y="700"/>
                  </a:lnTo>
                  <a:lnTo>
                    <a:pt x="73" y="681"/>
                  </a:lnTo>
                  <a:lnTo>
                    <a:pt x="63" y="657"/>
                  </a:lnTo>
                  <a:lnTo>
                    <a:pt x="58" y="628"/>
                  </a:lnTo>
                  <a:lnTo>
                    <a:pt x="56" y="594"/>
                  </a:lnTo>
                  <a:lnTo>
                    <a:pt x="56" y="288"/>
                  </a:lnTo>
                  <a:lnTo>
                    <a:pt x="0" y="288"/>
                  </a:lnTo>
                  <a:lnTo>
                    <a:pt x="0" y="199"/>
                  </a:lnTo>
                  <a:lnTo>
                    <a:pt x="56" y="199"/>
                  </a:lnTo>
                  <a:lnTo>
                    <a:pt x="56" y="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Freeform 18"/>
            <p:cNvSpPr>
              <a:spLocks/>
            </p:cNvSpPr>
            <p:nvPr userDrawn="1"/>
          </p:nvSpPr>
          <p:spPr bwMode="auto">
            <a:xfrm>
              <a:off x="5132885" y="4379007"/>
              <a:ext cx="362187" cy="509233"/>
            </a:xfrm>
            <a:custGeom>
              <a:avLst/>
              <a:gdLst>
                <a:gd name="T0" fmla="*/ 0 w 367"/>
                <a:gd name="T1" fmla="*/ 0 h 516"/>
                <a:gd name="T2" fmla="*/ 97 w 367"/>
                <a:gd name="T3" fmla="*/ 0 h 516"/>
                <a:gd name="T4" fmla="*/ 160 w 367"/>
                <a:gd name="T5" fmla="*/ 279 h 516"/>
                <a:gd name="T6" fmla="*/ 164 w 367"/>
                <a:gd name="T7" fmla="*/ 298 h 516"/>
                <a:gd name="T8" fmla="*/ 169 w 367"/>
                <a:gd name="T9" fmla="*/ 321 h 516"/>
                <a:gd name="T10" fmla="*/ 174 w 367"/>
                <a:gd name="T11" fmla="*/ 345 h 516"/>
                <a:gd name="T12" fmla="*/ 179 w 367"/>
                <a:gd name="T13" fmla="*/ 371 h 516"/>
                <a:gd name="T14" fmla="*/ 183 w 367"/>
                <a:gd name="T15" fmla="*/ 391 h 516"/>
                <a:gd name="T16" fmla="*/ 186 w 367"/>
                <a:gd name="T17" fmla="*/ 407 h 516"/>
                <a:gd name="T18" fmla="*/ 189 w 367"/>
                <a:gd name="T19" fmla="*/ 391 h 516"/>
                <a:gd name="T20" fmla="*/ 193 w 367"/>
                <a:gd name="T21" fmla="*/ 369 h 516"/>
                <a:gd name="T22" fmla="*/ 198 w 367"/>
                <a:gd name="T23" fmla="*/ 345 h 516"/>
                <a:gd name="T24" fmla="*/ 203 w 367"/>
                <a:gd name="T25" fmla="*/ 320 h 516"/>
                <a:gd name="T26" fmla="*/ 208 w 367"/>
                <a:gd name="T27" fmla="*/ 296 h 516"/>
                <a:gd name="T28" fmla="*/ 212 w 367"/>
                <a:gd name="T29" fmla="*/ 275 h 516"/>
                <a:gd name="T30" fmla="*/ 271 w 367"/>
                <a:gd name="T31" fmla="*/ 0 h 516"/>
                <a:gd name="T32" fmla="*/ 367 w 367"/>
                <a:gd name="T33" fmla="*/ 0 h 516"/>
                <a:gd name="T34" fmla="*/ 239 w 367"/>
                <a:gd name="T35" fmla="*/ 516 h 516"/>
                <a:gd name="T36" fmla="*/ 130 w 367"/>
                <a:gd name="T37" fmla="*/ 516 h 516"/>
                <a:gd name="T38" fmla="*/ 0 w 367"/>
                <a:gd name="T3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7" h="516">
                  <a:moveTo>
                    <a:pt x="0" y="0"/>
                  </a:moveTo>
                  <a:lnTo>
                    <a:pt x="97" y="0"/>
                  </a:lnTo>
                  <a:lnTo>
                    <a:pt x="160" y="279"/>
                  </a:lnTo>
                  <a:lnTo>
                    <a:pt x="164" y="298"/>
                  </a:lnTo>
                  <a:lnTo>
                    <a:pt x="169" y="321"/>
                  </a:lnTo>
                  <a:lnTo>
                    <a:pt x="174" y="345"/>
                  </a:lnTo>
                  <a:lnTo>
                    <a:pt x="179" y="371"/>
                  </a:lnTo>
                  <a:lnTo>
                    <a:pt x="183" y="391"/>
                  </a:lnTo>
                  <a:lnTo>
                    <a:pt x="186" y="407"/>
                  </a:lnTo>
                  <a:lnTo>
                    <a:pt x="189" y="391"/>
                  </a:lnTo>
                  <a:lnTo>
                    <a:pt x="193" y="369"/>
                  </a:lnTo>
                  <a:lnTo>
                    <a:pt x="198" y="345"/>
                  </a:lnTo>
                  <a:lnTo>
                    <a:pt x="203" y="320"/>
                  </a:lnTo>
                  <a:lnTo>
                    <a:pt x="208" y="296"/>
                  </a:lnTo>
                  <a:lnTo>
                    <a:pt x="212" y="275"/>
                  </a:lnTo>
                  <a:lnTo>
                    <a:pt x="271" y="0"/>
                  </a:lnTo>
                  <a:lnTo>
                    <a:pt x="367" y="0"/>
                  </a:lnTo>
                  <a:lnTo>
                    <a:pt x="239" y="516"/>
                  </a:lnTo>
                  <a:lnTo>
                    <a:pt x="13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7" name="Freeform 19"/>
            <p:cNvSpPr>
              <a:spLocks noEditPoints="1"/>
            </p:cNvSpPr>
            <p:nvPr userDrawn="1"/>
          </p:nvSpPr>
          <p:spPr bwMode="auto">
            <a:xfrm>
              <a:off x="5533560" y="4183604"/>
              <a:ext cx="116452" cy="704636"/>
            </a:xfrm>
            <a:custGeom>
              <a:avLst/>
              <a:gdLst>
                <a:gd name="T0" fmla="*/ 12 w 118"/>
                <a:gd name="T1" fmla="*/ 198 h 714"/>
                <a:gd name="T2" fmla="*/ 108 w 118"/>
                <a:gd name="T3" fmla="*/ 198 h 714"/>
                <a:gd name="T4" fmla="*/ 108 w 118"/>
                <a:gd name="T5" fmla="*/ 714 h 714"/>
                <a:gd name="T6" fmla="*/ 12 w 118"/>
                <a:gd name="T7" fmla="*/ 714 h 714"/>
                <a:gd name="T8" fmla="*/ 12 w 118"/>
                <a:gd name="T9" fmla="*/ 198 h 714"/>
                <a:gd name="T10" fmla="*/ 60 w 118"/>
                <a:gd name="T11" fmla="*/ 0 h 714"/>
                <a:gd name="T12" fmla="*/ 82 w 118"/>
                <a:gd name="T13" fmla="*/ 5 h 714"/>
                <a:gd name="T14" fmla="*/ 101 w 118"/>
                <a:gd name="T15" fmla="*/ 19 h 714"/>
                <a:gd name="T16" fmla="*/ 113 w 118"/>
                <a:gd name="T17" fmla="*/ 36 h 714"/>
                <a:gd name="T18" fmla="*/ 118 w 118"/>
                <a:gd name="T19" fmla="*/ 60 h 714"/>
                <a:gd name="T20" fmla="*/ 113 w 118"/>
                <a:gd name="T21" fmla="*/ 82 h 714"/>
                <a:gd name="T22" fmla="*/ 101 w 118"/>
                <a:gd name="T23" fmla="*/ 101 h 714"/>
                <a:gd name="T24" fmla="*/ 82 w 118"/>
                <a:gd name="T25" fmla="*/ 113 h 714"/>
                <a:gd name="T26" fmla="*/ 60 w 118"/>
                <a:gd name="T27" fmla="*/ 118 h 714"/>
                <a:gd name="T28" fmla="*/ 38 w 118"/>
                <a:gd name="T29" fmla="*/ 113 h 714"/>
                <a:gd name="T30" fmla="*/ 19 w 118"/>
                <a:gd name="T31" fmla="*/ 101 h 714"/>
                <a:gd name="T32" fmla="*/ 5 w 118"/>
                <a:gd name="T33" fmla="*/ 82 h 714"/>
                <a:gd name="T34" fmla="*/ 0 w 118"/>
                <a:gd name="T35" fmla="*/ 60 h 714"/>
                <a:gd name="T36" fmla="*/ 5 w 118"/>
                <a:gd name="T37" fmla="*/ 36 h 714"/>
                <a:gd name="T38" fmla="*/ 19 w 118"/>
                <a:gd name="T39" fmla="*/ 19 h 714"/>
                <a:gd name="T40" fmla="*/ 38 w 118"/>
                <a:gd name="T41" fmla="*/ 5 h 714"/>
                <a:gd name="T42" fmla="*/ 60 w 118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714">
                  <a:moveTo>
                    <a:pt x="12" y="198"/>
                  </a:moveTo>
                  <a:lnTo>
                    <a:pt x="108" y="198"/>
                  </a:lnTo>
                  <a:lnTo>
                    <a:pt x="108" y="714"/>
                  </a:lnTo>
                  <a:lnTo>
                    <a:pt x="12" y="714"/>
                  </a:lnTo>
                  <a:lnTo>
                    <a:pt x="12" y="198"/>
                  </a:lnTo>
                  <a:close/>
                  <a:moveTo>
                    <a:pt x="60" y="0"/>
                  </a:moveTo>
                  <a:lnTo>
                    <a:pt x="82" y="5"/>
                  </a:lnTo>
                  <a:lnTo>
                    <a:pt x="101" y="19"/>
                  </a:lnTo>
                  <a:lnTo>
                    <a:pt x="113" y="36"/>
                  </a:lnTo>
                  <a:lnTo>
                    <a:pt x="118" y="60"/>
                  </a:lnTo>
                  <a:lnTo>
                    <a:pt x="113" y="82"/>
                  </a:lnTo>
                  <a:lnTo>
                    <a:pt x="101" y="101"/>
                  </a:lnTo>
                  <a:lnTo>
                    <a:pt x="82" y="113"/>
                  </a:lnTo>
                  <a:lnTo>
                    <a:pt x="60" y="118"/>
                  </a:lnTo>
                  <a:lnTo>
                    <a:pt x="38" y="113"/>
                  </a:lnTo>
                  <a:lnTo>
                    <a:pt x="19" y="101"/>
                  </a:lnTo>
                  <a:lnTo>
                    <a:pt x="5" y="82"/>
                  </a:lnTo>
                  <a:lnTo>
                    <a:pt x="0" y="60"/>
                  </a:lnTo>
                  <a:lnTo>
                    <a:pt x="5" y="36"/>
                  </a:lnTo>
                  <a:lnTo>
                    <a:pt x="19" y="19"/>
                  </a:lnTo>
                  <a:lnTo>
                    <a:pt x="38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8" name="Freeform 20"/>
            <p:cNvSpPr>
              <a:spLocks/>
            </p:cNvSpPr>
            <p:nvPr userDrawn="1"/>
          </p:nvSpPr>
          <p:spPr bwMode="auto">
            <a:xfrm>
              <a:off x="5695409" y="4369139"/>
              <a:ext cx="314816" cy="528970"/>
            </a:xfrm>
            <a:custGeom>
              <a:avLst/>
              <a:gdLst>
                <a:gd name="T0" fmla="*/ 205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30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7 w 319"/>
                <a:gd name="T19" fmla="*/ 203 h 536"/>
                <a:gd name="T20" fmla="*/ 229 w 319"/>
                <a:gd name="T21" fmla="*/ 241 h 536"/>
                <a:gd name="T22" fmla="*/ 278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200 w 319"/>
                <a:gd name="T33" fmla="*/ 533 h 536"/>
                <a:gd name="T34" fmla="*/ 118 w 319"/>
                <a:gd name="T35" fmla="*/ 533 h 536"/>
                <a:gd name="T36" fmla="*/ 38 w 319"/>
                <a:gd name="T37" fmla="*/ 504 h 536"/>
                <a:gd name="T38" fmla="*/ 38 w 319"/>
                <a:gd name="T39" fmla="*/ 403 h 536"/>
                <a:gd name="T40" fmla="*/ 102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2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9 w 319"/>
                <a:gd name="T61" fmla="*/ 144 h 536"/>
                <a:gd name="T62" fmla="*/ 31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6" y="0"/>
                  </a:moveTo>
                  <a:lnTo>
                    <a:pt x="205" y="4"/>
                  </a:lnTo>
                  <a:lnTo>
                    <a:pt x="241" y="12"/>
                  </a:lnTo>
                  <a:lnTo>
                    <a:pt x="275" y="27"/>
                  </a:lnTo>
                  <a:lnTo>
                    <a:pt x="306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90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30" y="97"/>
                  </a:lnTo>
                  <a:lnTo>
                    <a:pt x="121" y="108"/>
                  </a:lnTo>
                  <a:lnTo>
                    <a:pt x="114" y="120"/>
                  </a:lnTo>
                  <a:lnTo>
                    <a:pt x="113" y="133"/>
                  </a:lnTo>
                  <a:lnTo>
                    <a:pt x="114" y="149"/>
                  </a:lnTo>
                  <a:lnTo>
                    <a:pt x="120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7" y="203"/>
                  </a:lnTo>
                  <a:lnTo>
                    <a:pt x="196" y="222"/>
                  </a:lnTo>
                  <a:lnTo>
                    <a:pt x="229" y="241"/>
                  </a:lnTo>
                  <a:lnTo>
                    <a:pt x="254" y="258"/>
                  </a:lnTo>
                  <a:lnTo>
                    <a:pt x="278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6" y="350"/>
                  </a:lnTo>
                  <a:lnTo>
                    <a:pt x="319" y="384"/>
                  </a:lnTo>
                  <a:lnTo>
                    <a:pt x="316" y="424"/>
                  </a:lnTo>
                  <a:lnTo>
                    <a:pt x="304" y="458"/>
                  </a:lnTo>
                  <a:lnTo>
                    <a:pt x="287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200" y="533"/>
                  </a:lnTo>
                  <a:lnTo>
                    <a:pt x="159" y="536"/>
                  </a:lnTo>
                  <a:lnTo>
                    <a:pt x="118" y="533"/>
                  </a:lnTo>
                  <a:lnTo>
                    <a:pt x="77" y="521"/>
                  </a:lnTo>
                  <a:lnTo>
                    <a:pt x="38" y="504"/>
                  </a:lnTo>
                  <a:lnTo>
                    <a:pt x="0" y="482"/>
                  </a:lnTo>
                  <a:lnTo>
                    <a:pt x="38" y="403"/>
                  </a:lnTo>
                  <a:lnTo>
                    <a:pt x="70" y="422"/>
                  </a:lnTo>
                  <a:lnTo>
                    <a:pt x="102" y="436"/>
                  </a:lnTo>
                  <a:lnTo>
                    <a:pt x="130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4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2" y="345"/>
                  </a:lnTo>
                  <a:lnTo>
                    <a:pt x="183" y="330"/>
                  </a:lnTo>
                  <a:lnTo>
                    <a:pt x="157" y="314"/>
                  </a:lnTo>
                  <a:lnTo>
                    <a:pt x="125" y="296"/>
                  </a:lnTo>
                  <a:lnTo>
                    <a:pt x="99" y="279"/>
                  </a:lnTo>
                  <a:lnTo>
                    <a:pt x="77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1" y="174"/>
                  </a:lnTo>
                  <a:lnTo>
                    <a:pt x="19" y="144"/>
                  </a:lnTo>
                  <a:lnTo>
                    <a:pt x="22" y="106"/>
                  </a:lnTo>
                  <a:lnTo>
                    <a:pt x="31" y="75"/>
                  </a:lnTo>
                  <a:lnTo>
                    <a:pt x="48" y="50"/>
                  </a:lnTo>
                  <a:lnTo>
                    <a:pt x="68" y="27"/>
                  </a:lnTo>
                  <a:lnTo>
                    <a:pt x="96" y="12"/>
                  </a:lnTo>
                  <a:lnTo>
                    <a:pt x="128" y="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9" name="Freeform 21"/>
            <p:cNvSpPr>
              <a:spLocks/>
            </p:cNvSpPr>
            <p:nvPr userDrawn="1"/>
          </p:nvSpPr>
          <p:spPr bwMode="auto">
            <a:xfrm>
              <a:off x="6037858" y="4369139"/>
              <a:ext cx="314816" cy="528970"/>
            </a:xfrm>
            <a:custGeom>
              <a:avLst/>
              <a:gdLst>
                <a:gd name="T0" fmla="*/ 203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29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5 w 319"/>
                <a:gd name="T19" fmla="*/ 203 h 536"/>
                <a:gd name="T20" fmla="*/ 227 w 319"/>
                <a:gd name="T21" fmla="*/ 241 h 536"/>
                <a:gd name="T22" fmla="*/ 276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198 w 319"/>
                <a:gd name="T33" fmla="*/ 533 h 536"/>
                <a:gd name="T34" fmla="*/ 117 w 319"/>
                <a:gd name="T35" fmla="*/ 533 h 536"/>
                <a:gd name="T36" fmla="*/ 35 w 319"/>
                <a:gd name="T37" fmla="*/ 504 h 536"/>
                <a:gd name="T38" fmla="*/ 37 w 319"/>
                <a:gd name="T39" fmla="*/ 403 h 536"/>
                <a:gd name="T40" fmla="*/ 100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1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8 w 319"/>
                <a:gd name="T61" fmla="*/ 144 h 536"/>
                <a:gd name="T62" fmla="*/ 30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5" y="0"/>
                  </a:moveTo>
                  <a:lnTo>
                    <a:pt x="203" y="4"/>
                  </a:lnTo>
                  <a:lnTo>
                    <a:pt x="240" y="12"/>
                  </a:lnTo>
                  <a:lnTo>
                    <a:pt x="275" y="27"/>
                  </a:lnTo>
                  <a:lnTo>
                    <a:pt x="305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87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29" y="97"/>
                  </a:lnTo>
                  <a:lnTo>
                    <a:pt x="119" y="108"/>
                  </a:lnTo>
                  <a:lnTo>
                    <a:pt x="114" y="120"/>
                  </a:lnTo>
                  <a:lnTo>
                    <a:pt x="112" y="133"/>
                  </a:lnTo>
                  <a:lnTo>
                    <a:pt x="114" y="149"/>
                  </a:lnTo>
                  <a:lnTo>
                    <a:pt x="119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5" y="203"/>
                  </a:lnTo>
                  <a:lnTo>
                    <a:pt x="196" y="222"/>
                  </a:lnTo>
                  <a:lnTo>
                    <a:pt x="227" y="241"/>
                  </a:lnTo>
                  <a:lnTo>
                    <a:pt x="254" y="258"/>
                  </a:lnTo>
                  <a:lnTo>
                    <a:pt x="276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5" y="350"/>
                  </a:lnTo>
                  <a:lnTo>
                    <a:pt x="319" y="384"/>
                  </a:lnTo>
                  <a:lnTo>
                    <a:pt x="314" y="424"/>
                  </a:lnTo>
                  <a:lnTo>
                    <a:pt x="304" y="458"/>
                  </a:lnTo>
                  <a:lnTo>
                    <a:pt x="286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198" y="533"/>
                  </a:lnTo>
                  <a:lnTo>
                    <a:pt x="158" y="536"/>
                  </a:lnTo>
                  <a:lnTo>
                    <a:pt x="117" y="533"/>
                  </a:lnTo>
                  <a:lnTo>
                    <a:pt x="75" y="521"/>
                  </a:lnTo>
                  <a:lnTo>
                    <a:pt x="35" y="504"/>
                  </a:lnTo>
                  <a:lnTo>
                    <a:pt x="0" y="482"/>
                  </a:lnTo>
                  <a:lnTo>
                    <a:pt x="37" y="403"/>
                  </a:lnTo>
                  <a:lnTo>
                    <a:pt x="70" y="422"/>
                  </a:lnTo>
                  <a:lnTo>
                    <a:pt x="100" y="436"/>
                  </a:lnTo>
                  <a:lnTo>
                    <a:pt x="129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3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1" y="345"/>
                  </a:lnTo>
                  <a:lnTo>
                    <a:pt x="182" y="330"/>
                  </a:lnTo>
                  <a:lnTo>
                    <a:pt x="157" y="314"/>
                  </a:lnTo>
                  <a:lnTo>
                    <a:pt x="124" y="296"/>
                  </a:lnTo>
                  <a:lnTo>
                    <a:pt x="99" y="279"/>
                  </a:lnTo>
                  <a:lnTo>
                    <a:pt x="76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0" y="174"/>
                  </a:lnTo>
                  <a:lnTo>
                    <a:pt x="18" y="144"/>
                  </a:lnTo>
                  <a:lnTo>
                    <a:pt x="22" y="106"/>
                  </a:lnTo>
                  <a:lnTo>
                    <a:pt x="30" y="75"/>
                  </a:lnTo>
                  <a:lnTo>
                    <a:pt x="46" y="50"/>
                  </a:lnTo>
                  <a:lnTo>
                    <a:pt x="68" y="27"/>
                  </a:lnTo>
                  <a:lnTo>
                    <a:pt x="95" y="12"/>
                  </a:lnTo>
                  <a:lnTo>
                    <a:pt x="128" y="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0" name="Freeform 22"/>
            <p:cNvSpPr>
              <a:spLocks noEditPoints="1"/>
            </p:cNvSpPr>
            <p:nvPr userDrawn="1"/>
          </p:nvSpPr>
          <p:spPr bwMode="auto">
            <a:xfrm>
              <a:off x="6391163" y="4369139"/>
              <a:ext cx="361200" cy="528970"/>
            </a:xfrm>
            <a:custGeom>
              <a:avLst/>
              <a:gdLst>
                <a:gd name="T0" fmla="*/ 181 w 366"/>
                <a:gd name="T1" fmla="*/ 87 h 536"/>
                <a:gd name="T2" fmla="*/ 159 w 366"/>
                <a:gd name="T3" fmla="*/ 91 h 536"/>
                <a:gd name="T4" fmla="*/ 140 w 366"/>
                <a:gd name="T5" fmla="*/ 103 h 536"/>
                <a:gd name="T6" fmla="*/ 123 w 366"/>
                <a:gd name="T7" fmla="*/ 120 h 536"/>
                <a:gd name="T8" fmla="*/ 111 w 366"/>
                <a:gd name="T9" fmla="*/ 145 h 536"/>
                <a:gd name="T10" fmla="*/ 101 w 366"/>
                <a:gd name="T11" fmla="*/ 178 h 536"/>
                <a:gd name="T12" fmla="*/ 96 w 366"/>
                <a:gd name="T13" fmla="*/ 219 h 536"/>
                <a:gd name="T14" fmla="*/ 270 w 366"/>
                <a:gd name="T15" fmla="*/ 219 h 536"/>
                <a:gd name="T16" fmla="*/ 265 w 366"/>
                <a:gd name="T17" fmla="*/ 183 h 536"/>
                <a:gd name="T18" fmla="*/ 256 w 366"/>
                <a:gd name="T19" fmla="*/ 150 h 536"/>
                <a:gd name="T20" fmla="*/ 244 w 366"/>
                <a:gd name="T21" fmla="*/ 125 h 536"/>
                <a:gd name="T22" fmla="*/ 227 w 366"/>
                <a:gd name="T23" fmla="*/ 104 h 536"/>
                <a:gd name="T24" fmla="*/ 207 w 366"/>
                <a:gd name="T25" fmla="*/ 92 h 536"/>
                <a:gd name="T26" fmla="*/ 181 w 366"/>
                <a:gd name="T27" fmla="*/ 87 h 536"/>
                <a:gd name="T28" fmla="*/ 185 w 366"/>
                <a:gd name="T29" fmla="*/ 0 h 536"/>
                <a:gd name="T30" fmla="*/ 217 w 366"/>
                <a:gd name="T31" fmla="*/ 2 h 536"/>
                <a:gd name="T32" fmla="*/ 248 w 366"/>
                <a:gd name="T33" fmla="*/ 12 h 536"/>
                <a:gd name="T34" fmla="*/ 277 w 366"/>
                <a:gd name="T35" fmla="*/ 29 h 536"/>
                <a:gd name="T36" fmla="*/ 302 w 366"/>
                <a:gd name="T37" fmla="*/ 51 h 536"/>
                <a:gd name="T38" fmla="*/ 323 w 366"/>
                <a:gd name="T39" fmla="*/ 80 h 536"/>
                <a:gd name="T40" fmla="*/ 342 w 366"/>
                <a:gd name="T41" fmla="*/ 118 h 536"/>
                <a:gd name="T42" fmla="*/ 354 w 366"/>
                <a:gd name="T43" fmla="*/ 161 h 536"/>
                <a:gd name="T44" fmla="*/ 362 w 366"/>
                <a:gd name="T45" fmla="*/ 210 h 536"/>
                <a:gd name="T46" fmla="*/ 366 w 366"/>
                <a:gd name="T47" fmla="*/ 267 h 536"/>
                <a:gd name="T48" fmla="*/ 366 w 366"/>
                <a:gd name="T49" fmla="*/ 284 h 536"/>
                <a:gd name="T50" fmla="*/ 364 w 366"/>
                <a:gd name="T51" fmla="*/ 301 h 536"/>
                <a:gd name="T52" fmla="*/ 94 w 366"/>
                <a:gd name="T53" fmla="*/ 301 h 536"/>
                <a:gd name="T54" fmla="*/ 99 w 366"/>
                <a:gd name="T55" fmla="*/ 340 h 536"/>
                <a:gd name="T56" fmla="*/ 106 w 366"/>
                <a:gd name="T57" fmla="*/ 374 h 536"/>
                <a:gd name="T58" fmla="*/ 118 w 366"/>
                <a:gd name="T59" fmla="*/ 400 h 536"/>
                <a:gd name="T60" fmla="*/ 132 w 366"/>
                <a:gd name="T61" fmla="*/ 420 h 536"/>
                <a:gd name="T62" fmla="*/ 149 w 366"/>
                <a:gd name="T63" fmla="*/ 436 h 536"/>
                <a:gd name="T64" fmla="*/ 169 w 366"/>
                <a:gd name="T65" fmla="*/ 444 h 536"/>
                <a:gd name="T66" fmla="*/ 191 w 366"/>
                <a:gd name="T67" fmla="*/ 446 h 536"/>
                <a:gd name="T68" fmla="*/ 220 w 366"/>
                <a:gd name="T69" fmla="*/ 444 h 536"/>
                <a:gd name="T70" fmla="*/ 243 w 366"/>
                <a:gd name="T71" fmla="*/ 437 h 536"/>
                <a:gd name="T72" fmla="*/ 263 w 366"/>
                <a:gd name="T73" fmla="*/ 425 h 536"/>
                <a:gd name="T74" fmla="*/ 285 w 366"/>
                <a:gd name="T75" fmla="*/ 408 h 536"/>
                <a:gd name="T76" fmla="*/ 343 w 366"/>
                <a:gd name="T77" fmla="*/ 468 h 536"/>
                <a:gd name="T78" fmla="*/ 319 w 366"/>
                <a:gd name="T79" fmla="*/ 490 h 536"/>
                <a:gd name="T80" fmla="*/ 292 w 366"/>
                <a:gd name="T81" fmla="*/ 509 h 536"/>
                <a:gd name="T82" fmla="*/ 261 w 366"/>
                <a:gd name="T83" fmla="*/ 523 h 536"/>
                <a:gd name="T84" fmla="*/ 227 w 366"/>
                <a:gd name="T85" fmla="*/ 533 h 536"/>
                <a:gd name="T86" fmla="*/ 190 w 366"/>
                <a:gd name="T87" fmla="*/ 536 h 536"/>
                <a:gd name="T88" fmla="*/ 150 w 366"/>
                <a:gd name="T89" fmla="*/ 533 h 536"/>
                <a:gd name="T90" fmla="*/ 116 w 366"/>
                <a:gd name="T91" fmla="*/ 521 h 536"/>
                <a:gd name="T92" fmla="*/ 86 w 366"/>
                <a:gd name="T93" fmla="*/ 504 h 536"/>
                <a:gd name="T94" fmla="*/ 60 w 366"/>
                <a:gd name="T95" fmla="*/ 478 h 536"/>
                <a:gd name="T96" fmla="*/ 39 w 366"/>
                <a:gd name="T97" fmla="*/ 448 h 536"/>
                <a:gd name="T98" fmla="*/ 22 w 366"/>
                <a:gd name="T99" fmla="*/ 412 h 536"/>
                <a:gd name="T100" fmla="*/ 10 w 366"/>
                <a:gd name="T101" fmla="*/ 369 h 536"/>
                <a:gd name="T102" fmla="*/ 2 w 366"/>
                <a:gd name="T103" fmla="*/ 323 h 536"/>
                <a:gd name="T104" fmla="*/ 0 w 366"/>
                <a:gd name="T105" fmla="*/ 270 h 536"/>
                <a:gd name="T106" fmla="*/ 4 w 366"/>
                <a:gd name="T107" fmla="*/ 214 h 536"/>
                <a:gd name="T108" fmla="*/ 10 w 366"/>
                <a:gd name="T109" fmla="*/ 164 h 536"/>
                <a:gd name="T110" fmla="*/ 24 w 366"/>
                <a:gd name="T111" fmla="*/ 120 h 536"/>
                <a:gd name="T112" fmla="*/ 41 w 366"/>
                <a:gd name="T113" fmla="*/ 84 h 536"/>
                <a:gd name="T114" fmla="*/ 62 w 366"/>
                <a:gd name="T115" fmla="*/ 53 h 536"/>
                <a:gd name="T116" fmla="*/ 87 w 366"/>
                <a:gd name="T117" fmla="*/ 29 h 536"/>
                <a:gd name="T118" fmla="*/ 116 w 366"/>
                <a:gd name="T119" fmla="*/ 12 h 536"/>
                <a:gd name="T120" fmla="*/ 149 w 366"/>
                <a:gd name="T121" fmla="*/ 4 h 536"/>
                <a:gd name="T122" fmla="*/ 185 w 366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6" h="536">
                  <a:moveTo>
                    <a:pt x="181" y="87"/>
                  </a:moveTo>
                  <a:lnTo>
                    <a:pt x="159" y="91"/>
                  </a:lnTo>
                  <a:lnTo>
                    <a:pt x="140" y="103"/>
                  </a:lnTo>
                  <a:lnTo>
                    <a:pt x="123" y="120"/>
                  </a:lnTo>
                  <a:lnTo>
                    <a:pt x="111" y="145"/>
                  </a:lnTo>
                  <a:lnTo>
                    <a:pt x="101" y="178"/>
                  </a:lnTo>
                  <a:lnTo>
                    <a:pt x="96" y="219"/>
                  </a:lnTo>
                  <a:lnTo>
                    <a:pt x="270" y="219"/>
                  </a:lnTo>
                  <a:lnTo>
                    <a:pt x="265" y="183"/>
                  </a:lnTo>
                  <a:lnTo>
                    <a:pt x="256" y="150"/>
                  </a:lnTo>
                  <a:lnTo>
                    <a:pt x="244" y="125"/>
                  </a:lnTo>
                  <a:lnTo>
                    <a:pt x="227" y="104"/>
                  </a:lnTo>
                  <a:lnTo>
                    <a:pt x="207" y="92"/>
                  </a:lnTo>
                  <a:lnTo>
                    <a:pt x="181" y="87"/>
                  </a:lnTo>
                  <a:close/>
                  <a:moveTo>
                    <a:pt x="185" y="0"/>
                  </a:moveTo>
                  <a:lnTo>
                    <a:pt x="217" y="2"/>
                  </a:lnTo>
                  <a:lnTo>
                    <a:pt x="248" y="12"/>
                  </a:lnTo>
                  <a:lnTo>
                    <a:pt x="277" y="29"/>
                  </a:lnTo>
                  <a:lnTo>
                    <a:pt x="302" y="51"/>
                  </a:lnTo>
                  <a:lnTo>
                    <a:pt x="323" y="80"/>
                  </a:lnTo>
                  <a:lnTo>
                    <a:pt x="342" y="118"/>
                  </a:lnTo>
                  <a:lnTo>
                    <a:pt x="354" y="161"/>
                  </a:lnTo>
                  <a:lnTo>
                    <a:pt x="362" y="210"/>
                  </a:lnTo>
                  <a:lnTo>
                    <a:pt x="366" y="267"/>
                  </a:lnTo>
                  <a:lnTo>
                    <a:pt x="366" y="284"/>
                  </a:lnTo>
                  <a:lnTo>
                    <a:pt x="364" y="301"/>
                  </a:lnTo>
                  <a:lnTo>
                    <a:pt x="94" y="301"/>
                  </a:lnTo>
                  <a:lnTo>
                    <a:pt x="99" y="340"/>
                  </a:lnTo>
                  <a:lnTo>
                    <a:pt x="106" y="374"/>
                  </a:lnTo>
                  <a:lnTo>
                    <a:pt x="118" y="400"/>
                  </a:lnTo>
                  <a:lnTo>
                    <a:pt x="132" y="420"/>
                  </a:lnTo>
                  <a:lnTo>
                    <a:pt x="149" y="436"/>
                  </a:lnTo>
                  <a:lnTo>
                    <a:pt x="169" y="444"/>
                  </a:lnTo>
                  <a:lnTo>
                    <a:pt x="191" y="446"/>
                  </a:lnTo>
                  <a:lnTo>
                    <a:pt x="220" y="444"/>
                  </a:lnTo>
                  <a:lnTo>
                    <a:pt x="243" y="437"/>
                  </a:lnTo>
                  <a:lnTo>
                    <a:pt x="263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2" y="509"/>
                  </a:lnTo>
                  <a:lnTo>
                    <a:pt x="261" y="523"/>
                  </a:lnTo>
                  <a:lnTo>
                    <a:pt x="227" y="533"/>
                  </a:lnTo>
                  <a:lnTo>
                    <a:pt x="190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6" y="504"/>
                  </a:lnTo>
                  <a:lnTo>
                    <a:pt x="60" y="478"/>
                  </a:lnTo>
                  <a:lnTo>
                    <a:pt x="39" y="448"/>
                  </a:lnTo>
                  <a:lnTo>
                    <a:pt x="22" y="412"/>
                  </a:lnTo>
                  <a:lnTo>
                    <a:pt x="10" y="369"/>
                  </a:lnTo>
                  <a:lnTo>
                    <a:pt x="2" y="323"/>
                  </a:lnTo>
                  <a:lnTo>
                    <a:pt x="0" y="270"/>
                  </a:lnTo>
                  <a:lnTo>
                    <a:pt x="4" y="214"/>
                  </a:lnTo>
                  <a:lnTo>
                    <a:pt x="10" y="164"/>
                  </a:lnTo>
                  <a:lnTo>
                    <a:pt x="24" y="120"/>
                  </a:lnTo>
                  <a:lnTo>
                    <a:pt x="41" y="84"/>
                  </a:lnTo>
                  <a:lnTo>
                    <a:pt x="62" y="53"/>
                  </a:lnTo>
                  <a:lnTo>
                    <a:pt x="87" y="29"/>
                  </a:lnTo>
                  <a:lnTo>
                    <a:pt x="116" y="12"/>
                  </a:lnTo>
                  <a:lnTo>
                    <a:pt x="149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1" name="Freeform 23"/>
            <p:cNvSpPr>
              <a:spLocks/>
            </p:cNvSpPr>
            <p:nvPr userDrawn="1"/>
          </p:nvSpPr>
          <p:spPr bwMode="auto">
            <a:xfrm>
              <a:off x="6815524" y="4369139"/>
              <a:ext cx="252643" cy="519102"/>
            </a:xfrm>
            <a:custGeom>
              <a:avLst/>
              <a:gdLst>
                <a:gd name="T0" fmla="*/ 185 w 256"/>
                <a:gd name="T1" fmla="*/ 0 h 526"/>
                <a:gd name="T2" fmla="*/ 216 w 256"/>
                <a:gd name="T3" fmla="*/ 2 h 526"/>
                <a:gd name="T4" fmla="*/ 238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6 w 256"/>
                <a:gd name="T11" fmla="*/ 103 h 526"/>
                <a:gd name="T12" fmla="*/ 193 w 256"/>
                <a:gd name="T13" fmla="*/ 97 h 526"/>
                <a:gd name="T14" fmla="*/ 168 w 256"/>
                <a:gd name="T15" fmla="*/ 96 h 526"/>
                <a:gd name="T16" fmla="*/ 149 w 256"/>
                <a:gd name="T17" fmla="*/ 97 h 526"/>
                <a:gd name="T18" fmla="*/ 128 w 256"/>
                <a:gd name="T19" fmla="*/ 104 h 526"/>
                <a:gd name="T20" fmla="*/ 111 w 256"/>
                <a:gd name="T21" fmla="*/ 116 h 526"/>
                <a:gd name="T22" fmla="*/ 94 w 256"/>
                <a:gd name="T23" fmla="*/ 137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1 w 256"/>
                <a:gd name="T35" fmla="*/ 27 h 526"/>
                <a:gd name="T36" fmla="*/ 134 w 256"/>
                <a:gd name="T37" fmla="*/ 12 h 526"/>
                <a:gd name="T38" fmla="*/ 157 w 256"/>
                <a:gd name="T39" fmla="*/ 4 h 526"/>
                <a:gd name="T40" fmla="*/ 185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5" y="0"/>
                  </a:moveTo>
                  <a:lnTo>
                    <a:pt x="216" y="2"/>
                  </a:lnTo>
                  <a:lnTo>
                    <a:pt x="238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6" y="103"/>
                  </a:lnTo>
                  <a:lnTo>
                    <a:pt x="193" y="97"/>
                  </a:lnTo>
                  <a:lnTo>
                    <a:pt x="168" y="96"/>
                  </a:lnTo>
                  <a:lnTo>
                    <a:pt x="149" y="97"/>
                  </a:lnTo>
                  <a:lnTo>
                    <a:pt x="128" y="104"/>
                  </a:lnTo>
                  <a:lnTo>
                    <a:pt x="111" y="116"/>
                  </a:lnTo>
                  <a:lnTo>
                    <a:pt x="94" y="137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4" y="12"/>
                  </a:lnTo>
                  <a:lnTo>
                    <a:pt x="157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2" name="Rectangle 24"/>
            <p:cNvSpPr>
              <a:spLocks noChangeArrowheads="1"/>
            </p:cNvSpPr>
            <p:nvPr userDrawn="1"/>
          </p:nvSpPr>
          <p:spPr bwMode="auto">
            <a:xfrm>
              <a:off x="7117511" y="4379007"/>
              <a:ext cx="92767" cy="50923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3" name="Freeform 25"/>
            <p:cNvSpPr>
              <a:spLocks/>
            </p:cNvSpPr>
            <p:nvPr userDrawn="1"/>
          </p:nvSpPr>
          <p:spPr bwMode="auto">
            <a:xfrm>
              <a:off x="7201396" y="4379007"/>
              <a:ext cx="192443" cy="696741"/>
            </a:xfrm>
            <a:custGeom>
              <a:avLst/>
              <a:gdLst>
                <a:gd name="T0" fmla="*/ 101 w 195"/>
                <a:gd name="T1" fmla="*/ 0 h 706"/>
                <a:gd name="T2" fmla="*/ 195 w 195"/>
                <a:gd name="T3" fmla="*/ 0 h 706"/>
                <a:gd name="T4" fmla="*/ 195 w 195"/>
                <a:gd name="T5" fmla="*/ 497 h 706"/>
                <a:gd name="T6" fmla="*/ 193 w 195"/>
                <a:gd name="T7" fmla="*/ 543 h 706"/>
                <a:gd name="T8" fmla="*/ 185 w 195"/>
                <a:gd name="T9" fmla="*/ 583 h 706"/>
                <a:gd name="T10" fmla="*/ 173 w 195"/>
                <a:gd name="T11" fmla="*/ 615 h 706"/>
                <a:gd name="T12" fmla="*/ 154 w 195"/>
                <a:gd name="T13" fmla="*/ 644 h 706"/>
                <a:gd name="T14" fmla="*/ 130 w 195"/>
                <a:gd name="T15" fmla="*/ 666 h 706"/>
                <a:gd name="T16" fmla="*/ 101 w 195"/>
                <a:gd name="T17" fmla="*/ 684 h 706"/>
                <a:gd name="T18" fmla="*/ 65 w 195"/>
                <a:gd name="T19" fmla="*/ 697 h 706"/>
                <a:gd name="T20" fmla="*/ 24 w 195"/>
                <a:gd name="T21" fmla="*/ 706 h 706"/>
                <a:gd name="T22" fmla="*/ 0 w 195"/>
                <a:gd name="T23" fmla="*/ 629 h 706"/>
                <a:gd name="T24" fmla="*/ 33 w 195"/>
                <a:gd name="T25" fmla="*/ 619 h 706"/>
                <a:gd name="T26" fmla="*/ 60 w 195"/>
                <a:gd name="T27" fmla="*/ 605 h 706"/>
                <a:gd name="T28" fmla="*/ 79 w 195"/>
                <a:gd name="T29" fmla="*/ 588 h 706"/>
                <a:gd name="T30" fmla="*/ 91 w 195"/>
                <a:gd name="T31" fmla="*/ 566 h 706"/>
                <a:gd name="T32" fmla="*/ 98 w 195"/>
                <a:gd name="T33" fmla="*/ 538 h 706"/>
                <a:gd name="T34" fmla="*/ 101 w 195"/>
                <a:gd name="T35" fmla="*/ 502 h 706"/>
                <a:gd name="T36" fmla="*/ 101 w 195"/>
                <a:gd name="T37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706">
                  <a:moveTo>
                    <a:pt x="101" y="0"/>
                  </a:moveTo>
                  <a:lnTo>
                    <a:pt x="195" y="0"/>
                  </a:lnTo>
                  <a:lnTo>
                    <a:pt x="195" y="497"/>
                  </a:lnTo>
                  <a:lnTo>
                    <a:pt x="193" y="543"/>
                  </a:lnTo>
                  <a:lnTo>
                    <a:pt x="185" y="583"/>
                  </a:lnTo>
                  <a:lnTo>
                    <a:pt x="173" y="615"/>
                  </a:lnTo>
                  <a:lnTo>
                    <a:pt x="154" y="644"/>
                  </a:lnTo>
                  <a:lnTo>
                    <a:pt x="130" y="666"/>
                  </a:lnTo>
                  <a:lnTo>
                    <a:pt x="101" y="684"/>
                  </a:lnTo>
                  <a:lnTo>
                    <a:pt x="65" y="697"/>
                  </a:lnTo>
                  <a:lnTo>
                    <a:pt x="24" y="706"/>
                  </a:lnTo>
                  <a:lnTo>
                    <a:pt x="0" y="629"/>
                  </a:lnTo>
                  <a:lnTo>
                    <a:pt x="33" y="619"/>
                  </a:lnTo>
                  <a:lnTo>
                    <a:pt x="60" y="605"/>
                  </a:lnTo>
                  <a:lnTo>
                    <a:pt x="79" y="588"/>
                  </a:lnTo>
                  <a:lnTo>
                    <a:pt x="91" y="566"/>
                  </a:lnTo>
                  <a:lnTo>
                    <a:pt x="98" y="538"/>
                  </a:lnTo>
                  <a:lnTo>
                    <a:pt x="101" y="50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4" name="Freeform 26"/>
            <p:cNvSpPr>
              <a:spLocks/>
            </p:cNvSpPr>
            <p:nvPr userDrawn="1"/>
          </p:nvSpPr>
          <p:spPr bwMode="auto">
            <a:xfrm>
              <a:off x="4125275" y="5145817"/>
              <a:ext cx="378964" cy="679964"/>
            </a:xfrm>
            <a:custGeom>
              <a:avLst/>
              <a:gdLst>
                <a:gd name="T0" fmla="*/ 0 w 384"/>
                <a:gd name="T1" fmla="*/ 0 h 689"/>
                <a:gd name="T2" fmla="*/ 95 w 384"/>
                <a:gd name="T3" fmla="*/ 0 h 689"/>
                <a:gd name="T4" fmla="*/ 244 w 384"/>
                <a:gd name="T5" fmla="*/ 328 h 689"/>
                <a:gd name="T6" fmla="*/ 253 w 384"/>
                <a:gd name="T7" fmla="*/ 345 h 689"/>
                <a:gd name="T8" fmla="*/ 261 w 384"/>
                <a:gd name="T9" fmla="*/ 366 h 689"/>
                <a:gd name="T10" fmla="*/ 270 w 384"/>
                <a:gd name="T11" fmla="*/ 388 h 689"/>
                <a:gd name="T12" fmla="*/ 278 w 384"/>
                <a:gd name="T13" fmla="*/ 410 h 689"/>
                <a:gd name="T14" fmla="*/ 287 w 384"/>
                <a:gd name="T15" fmla="*/ 427 h 689"/>
                <a:gd name="T16" fmla="*/ 292 w 384"/>
                <a:gd name="T17" fmla="*/ 441 h 689"/>
                <a:gd name="T18" fmla="*/ 292 w 384"/>
                <a:gd name="T19" fmla="*/ 421 h 689"/>
                <a:gd name="T20" fmla="*/ 292 w 384"/>
                <a:gd name="T21" fmla="*/ 392 h 689"/>
                <a:gd name="T22" fmla="*/ 290 w 384"/>
                <a:gd name="T23" fmla="*/ 359 h 689"/>
                <a:gd name="T24" fmla="*/ 290 w 384"/>
                <a:gd name="T25" fmla="*/ 328 h 689"/>
                <a:gd name="T26" fmla="*/ 290 w 384"/>
                <a:gd name="T27" fmla="*/ 304 h 689"/>
                <a:gd name="T28" fmla="*/ 290 w 384"/>
                <a:gd name="T29" fmla="*/ 0 h 689"/>
                <a:gd name="T30" fmla="*/ 384 w 384"/>
                <a:gd name="T31" fmla="*/ 0 h 689"/>
                <a:gd name="T32" fmla="*/ 384 w 384"/>
                <a:gd name="T33" fmla="*/ 689 h 689"/>
                <a:gd name="T34" fmla="*/ 305 w 384"/>
                <a:gd name="T35" fmla="*/ 689 h 689"/>
                <a:gd name="T36" fmla="*/ 140 w 384"/>
                <a:gd name="T37" fmla="*/ 320 h 689"/>
                <a:gd name="T38" fmla="*/ 133 w 384"/>
                <a:gd name="T39" fmla="*/ 303 h 689"/>
                <a:gd name="T40" fmla="*/ 123 w 384"/>
                <a:gd name="T41" fmla="*/ 282 h 689"/>
                <a:gd name="T42" fmla="*/ 114 w 384"/>
                <a:gd name="T43" fmla="*/ 260 h 689"/>
                <a:gd name="T44" fmla="*/ 106 w 384"/>
                <a:gd name="T45" fmla="*/ 240 h 689"/>
                <a:gd name="T46" fmla="*/ 97 w 384"/>
                <a:gd name="T47" fmla="*/ 221 h 689"/>
                <a:gd name="T48" fmla="*/ 92 w 384"/>
                <a:gd name="T49" fmla="*/ 207 h 689"/>
                <a:gd name="T50" fmla="*/ 92 w 384"/>
                <a:gd name="T51" fmla="*/ 228 h 689"/>
                <a:gd name="T52" fmla="*/ 94 w 384"/>
                <a:gd name="T53" fmla="*/ 257 h 689"/>
                <a:gd name="T54" fmla="*/ 94 w 384"/>
                <a:gd name="T55" fmla="*/ 289 h 689"/>
                <a:gd name="T56" fmla="*/ 94 w 384"/>
                <a:gd name="T57" fmla="*/ 320 h 689"/>
                <a:gd name="T58" fmla="*/ 94 w 384"/>
                <a:gd name="T59" fmla="*/ 345 h 689"/>
                <a:gd name="T60" fmla="*/ 94 w 384"/>
                <a:gd name="T61" fmla="*/ 689 h 689"/>
                <a:gd name="T62" fmla="*/ 0 w 384"/>
                <a:gd name="T63" fmla="*/ 689 h 689"/>
                <a:gd name="T64" fmla="*/ 0 w 384"/>
                <a:gd name="T65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689">
                  <a:moveTo>
                    <a:pt x="0" y="0"/>
                  </a:moveTo>
                  <a:lnTo>
                    <a:pt x="95" y="0"/>
                  </a:lnTo>
                  <a:lnTo>
                    <a:pt x="244" y="328"/>
                  </a:lnTo>
                  <a:lnTo>
                    <a:pt x="253" y="345"/>
                  </a:lnTo>
                  <a:lnTo>
                    <a:pt x="261" y="366"/>
                  </a:lnTo>
                  <a:lnTo>
                    <a:pt x="270" y="388"/>
                  </a:lnTo>
                  <a:lnTo>
                    <a:pt x="278" y="410"/>
                  </a:lnTo>
                  <a:lnTo>
                    <a:pt x="287" y="427"/>
                  </a:lnTo>
                  <a:lnTo>
                    <a:pt x="292" y="441"/>
                  </a:lnTo>
                  <a:lnTo>
                    <a:pt x="292" y="421"/>
                  </a:lnTo>
                  <a:lnTo>
                    <a:pt x="292" y="392"/>
                  </a:lnTo>
                  <a:lnTo>
                    <a:pt x="290" y="359"/>
                  </a:lnTo>
                  <a:lnTo>
                    <a:pt x="290" y="328"/>
                  </a:lnTo>
                  <a:lnTo>
                    <a:pt x="290" y="304"/>
                  </a:lnTo>
                  <a:lnTo>
                    <a:pt x="290" y="0"/>
                  </a:lnTo>
                  <a:lnTo>
                    <a:pt x="384" y="0"/>
                  </a:lnTo>
                  <a:lnTo>
                    <a:pt x="384" y="689"/>
                  </a:lnTo>
                  <a:lnTo>
                    <a:pt x="305" y="689"/>
                  </a:lnTo>
                  <a:lnTo>
                    <a:pt x="140" y="320"/>
                  </a:lnTo>
                  <a:lnTo>
                    <a:pt x="133" y="303"/>
                  </a:lnTo>
                  <a:lnTo>
                    <a:pt x="123" y="282"/>
                  </a:lnTo>
                  <a:lnTo>
                    <a:pt x="114" y="260"/>
                  </a:lnTo>
                  <a:lnTo>
                    <a:pt x="106" y="240"/>
                  </a:lnTo>
                  <a:lnTo>
                    <a:pt x="97" y="221"/>
                  </a:lnTo>
                  <a:lnTo>
                    <a:pt x="92" y="207"/>
                  </a:lnTo>
                  <a:lnTo>
                    <a:pt x="92" y="228"/>
                  </a:lnTo>
                  <a:lnTo>
                    <a:pt x="94" y="257"/>
                  </a:lnTo>
                  <a:lnTo>
                    <a:pt x="94" y="289"/>
                  </a:lnTo>
                  <a:lnTo>
                    <a:pt x="94" y="320"/>
                  </a:lnTo>
                  <a:lnTo>
                    <a:pt x="94" y="345"/>
                  </a:lnTo>
                  <a:lnTo>
                    <a:pt x="94" y="689"/>
                  </a:lnTo>
                  <a:lnTo>
                    <a:pt x="0" y="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5" name="Freeform 27"/>
            <p:cNvSpPr>
              <a:spLocks noEditPoints="1"/>
            </p:cNvSpPr>
            <p:nvPr userDrawn="1"/>
          </p:nvSpPr>
          <p:spPr bwMode="auto">
            <a:xfrm>
              <a:off x="4582203" y="5306680"/>
              <a:ext cx="360213" cy="528970"/>
            </a:xfrm>
            <a:custGeom>
              <a:avLst/>
              <a:gdLst>
                <a:gd name="T0" fmla="*/ 181 w 365"/>
                <a:gd name="T1" fmla="*/ 87 h 536"/>
                <a:gd name="T2" fmla="*/ 158 w 365"/>
                <a:gd name="T3" fmla="*/ 92 h 536"/>
                <a:gd name="T4" fmla="*/ 138 w 365"/>
                <a:gd name="T5" fmla="*/ 102 h 536"/>
                <a:gd name="T6" fmla="*/ 122 w 365"/>
                <a:gd name="T7" fmla="*/ 119 h 536"/>
                <a:gd name="T8" fmla="*/ 109 w 365"/>
                <a:gd name="T9" fmla="*/ 145 h 536"/>
                <a:gd name="T10" fmla="*/ 100 w 365"/>
                <a:gd name="T11" fmla="*/ 177 h 536"/>
                <a:gd name="T12" fmla="*/ 93 w 365"/>
                <a:gd name="T13" fmla="*/ 218 h 536"/>
                <a:gd name="T14" fmla="*/ 268 w 365"/>
                <a:gd name="T15" fmla="*/ 218 h 536"/>
                <a:gd name="T16" fmla="*/ 264 w 365"/>
                <a:gd name="T17" fmla="*/ 182 h 536"/>
                <a:gd name="T18" fmla="*/ 256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1 w 365"/>
                <a:gd name="T27" fmla="*/ 87 h 536"/>
                <a:gd name="T28" fmla="*/ 182 w 365"/>
                <a:gd name="T29" fmla="*/ 0 h 536"/>
                <a:gd name="T30" fmla="*/ 216 w 365"/>
                <a:gd name="T31" fmla="*/ 3 h 536"/>
                <a:gd name="T32" fmla="*/ 247 w 365"/>
                <a:gd name="T33" fmla="*/ 12 h 536"/>
                <a:gd name="T34" fmla="*/ 276 w 365"/>
                <a:gd name="T35" fmla="*/ 29 h 536"/>
                <a:gd name="T36" fmla="*/ 300 w 365"/>
                <a:gd name="T37" fmla="*/ 51 h 536"/>
                <a:gd name="T38" fmla="*/ 322 w 365"/>
                <a:gd name="T39" fmla="*/ 82 h 536"/>
                <a:gd name="T40" fmla="*/ 339 w 365"/>
                <a:gd name="T41" fmla="*/ 118 h 536"/>
                <a:gd name="T42" fmla="*/ 353 w 365"/>
                <a:gd name="T43" fmla="*/ 160 h 536"/>
                <a:gd name="T44" fmla="*/ 361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3 w 365"/>
                <a:gd name="T51" fmla="*/ 300 h 536"/>
                <a:gd name="T52" fmla="*/ 93 w 365"/>
                <a:gd name="T53" fmla="*/ 300 h 536"/>
                <a:gd name="T54" fmla="*/ 97 w 365"/>
                <a:gd name="T55" fmla="*/ 340 h 536"/>
                <a:gd name="T56" fmla="*/ 105 w 365"/>
                <a:gd name="T57" fmla="*/ 374 h 536"/>
                <a:gd name="T58" fmla="*/ 117 w 365"/>
                <a:gd name="T59" fmla="*/ 399 h 536"/>
                <a:gd name="T60" fmla="*/ 131 w 365"/>
                <a:gd name="T61" fmla="*/ 420 h 536"/>
                <a:gd name="T62" fmla="*/ 148 w 365"/>
                <a:gd name="T63" fmla="*/ 435 h 536"/>
                <a:gd name="T64" fmla="*/ 169 w 365"/>
                <a:gd name="T65" fmla="*/ 444 h 536"/>
                <a:gd name="T66" fmla="*/ 191 w 365"/>
                <a:gd name="T67" fmla="*/ 445 h 536"/>
                <a:gd name="T68" fmla="*/ 220 w 365"/>
                <a:gd name="T69" fmla="*/ 444 h 536"/>
                <a:gd name="T70" fmla="*/ 242 w 365"/>
                <a:gd name="T71" fmla="*/ 437 h 536"/>
                <a:gd name="T72" fmla="*/ 262 w 365"/>
                <a:gd name="T73" fmla="*/ 425 h 536"/>
                <a:gd name="T74" fmla="*/ 283 w 365"/>
                <a:gd name="T75" fmla="*/ 408 h 536"/>
                <a:gd name="T76" fmla="*/ 341 w 365"/>
                <a:gd name="T77" fmla="*/ 468 h 536"/>
                <a:gd name="T78" fmla="*/ 319 w 365"/>
                <a:gd name="T79" fmla="*/ 490 h 536"/>
                <a:gd name="T80" fmla="*/ 291 w 365"/>
                <a:gd name="T81" fmla="*/ 509 h 536"/>
                <a:gd name="T82" fmla="*/ 261 w 365"/>
                <a:gd name="T83" fmla="*/ 524 h 536"/>
                <a:gd name="T84" fmla="*/ 227 w 365"/>
                <a:gd name="T85" fmla="*/ 533 h 536"/>
                <a:gd name="T86" fmla="*/ 189 w 365"/>
                <a:gd name="T87" fmla="*/ 536 h 536"/>
                <a:gd name="T88" fmla="*/ 150 w 365"/>
                <a:gd name="T89" fmla="*/ 533 h 536"/>
                <a:gd name="T90" fmla="*/ 116 w 365"/>
                <a:gd name="T91" fmla="*/ 521 h 536"/>
                <a:gd name="T92" fmla="*/ 85 w 365"/>
                <a:gd name="T93" fmla="*/ 504 h 536"/>
                <a:gd name="T94" fmla="*/ 59 w 365"/>
                <a:gd name="T95" fmla="*/ 478 h 536"/>
                <a:gd name="T96" fmla="*/ 37 w 365"/>
                <a:gd name="T97" fmla="*/ 447 h 536"/>
                <a:gd name="T98" fmla="*/ 22 w 365"/>
                <a:gd name="T99" fmla="*/ 411 h 536"/>
                <a:gd name="T100" fmla="*/ 8 w 365"/>
                <a:gd name="T101" fmla="*/ 369 h 536"/>
                <a:gd name="T102" fmla="*/ 1 w 365"/>
                <a:gd name="T103" fmla="*/ 323 h 536"/>
                <a:gd name="T104" fmla="*/ 0 w 365"/>
                <a:gd name="T105" fmla="*/ 270 h 536"/>
                <a:gd name="T106" fmla="*/ 1 w 365"/>
                <a:gd name="T107" fmla="*/ 213 h 536"/>
                <a:gd name="T108" fmla="*/ 10 w 365"/>
                <a:gd name="T109" fmla="*/ 164 h 536"/>
                <a:gd name="T110" fmla="*/ 22 w 365"/>
                <a:gd name="T111" fmla="*/ 119 h 536"/>
                <a:gd name="T112" fmla="*/ 41 w 365"/>
                <a:gd name="T113" fmla="*/ 83 h 536"/>
                <a:gd name="T114" fmla="*/ 61 w 365"/>
                <a:gd name="T115" fmla="*/ 53 h 536"/>
                <a:gd name="T116" fmla="*/ 87 w 365"/>
                <a:gd name="T117" fmla="*/ 29 h 536"/>
                <a:gd name="T118" fmla="*/ 116 w 365"/>
                <a:gd name="T119" fmla="*/ 13 h 536"/>
                <a:gd name="T120" fmla="*/ 148 w 365"/>
                <a:gd name="T121" fmla="*/ 3 h 536"/>
                <a:gd name="T122" fmla="*/ 182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1" y="87"/>
                  </a:moveTo>
                  <a:lnTo>
                    <a:pt x="158" y="92"/>
                  </a:lnTo>
                  <a:lnTo>
                    <a:pt x="138" y="102"/>
                  </a:lnTo>
                  <a:lnTo>
                    <a:pt x="122" y="119"/>
                  </a:lnTo>
                  <a:lnTo>
                    <a:pt x="109" y="145"/>
                  </a:lnTo>
                  <a:lnTo>
                    <a:pt x="100" y="177"/>
                  </a:lnTo>
                  <a:lnTo>
                    <a:pt x="93" y="218"/>
                  </a:lnTo>
                  <a:lnTo>
                    <a:pt x="268" y="218"/>
                  </a:lnTo>
                  <a:lnTo>
                    <a:pt x="264" y="182"/>
                  </a:lnTo>
                  <a:lnTo>
                    <a:pt x="256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1" y="87"/>
                  </a:lnTo>
                  <a:close/>
                  <a:moveTo>
                    <a:pt x="182" y="0"/>
                  </a:moveTo>
                  <a:lnTo>
                    <a:pt x="216" y="3"/>
                  </a:lnTo>
                  <a:lnTo>
                    <a:pt x="247" y="12"/>
                  </a:lnTo>
                  <a:lnTo>
                    <a:pt x="276" y="29"/>
                  </a:lnTo>
                  <a:lnTo>
                    <a:pt x="300" y="51"/>
                  </a:lnTo>
                  <a:lnTo>
                    <a:pt x="322" y="82"/>
                  </a:lnTo>
                  <a:lnTo>
                    <a:pt x="339" y="118"/>
                  </a:lnTo>
                  <a:lnTo>
                    <a:pt x="353" y="160"/>
                  </a:lnTo>
                  <a:lnTo>
                    <a:pt x="361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3" y="300"/>
                  </a:lnTo>
                  <a:lnTo>
                    <a:pt x="93" y="300"/>
                  </a:lnTo>
                  <a:lnTo>
                    <a:pt x="97" y="340"/>
                  </a:lnTo>
                  <a:lnTo>
                    <a:pt x="105" y="374"/>
                  </a:lnTo>
                  <a:lnTo>
                    <a:pt x="117" y="399"/>
                  </a:lnTo>
                  <a:lnTo>
                    <a:pt x="131" y="420"/>
                  </a:lnTo>
                  <a:lnTo>
                    <a:pt x="148" y="435"/>
                  </a:lnTo>
                  <a:lnTo>
                    <a:pt x="169" y="444"/>
                  </a:lnTo>
                  <a:lnTo>
                    <a:pt x="191" y="445"/>
                  </a:lnTo>
                  <a:lnTo>
                    <a:pt x="220" y="444"/>
                  </a:lnTo>
                  <a:lnTo>
                    <a:pt x="242" y="437"/>
                  </a:lnTo>
                  <a:lnTo>
                    <a:pt x="262" y="425"/>
                  </a:lnTo>
                  <a:lnTo>
                    <a:pt x="283" y="408"/>
                  </a:lnTo>
                  <a:lnTo>
                    <a:pt x="341" y="468"/>
                  </a:lnTo>
                  <a:lnTo>
                    <a:pt x="319" y="490"/>
                  </a:lnTo>
                  <a:lnTo>
                    <a:pt x="291" y="509"/>
                  </a:lnTo>
                  <a:lnTo>
                    <a:pt x="261" y="524"/>
                  </a:lnTo>
                  <a:lnTo>
                    <a:pt x="227" y="533"/>
                  </a:lnTo>
                  <a:lnTo>
                    <a:pt x="189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5" y="504"/>
                  </a:lnTo>
                  <a:lnTo>
                    <a:pt x="59" y="478"/>
                  </a:lnTo>
                  <a:lnTo>
                    <a:pt x="37" y="447"/>
                  </a:lnTo>
                  <a:lnTo>
                    <a:pt x="22" y="411"/>
                  </a:lnTo>
                  <a:lnTo>
                    <a:pt x="8" y="369"/>
                  </a:lnTo>
                  <a:lnTo>
                    <a:pt x="1" y="323"/>
                  </a:lnTo>
                  <a:lnTo>
                    <a:pt x="0" y="270"/>
                  </a:lnTo>
                  <a:lnTo>
                    <a:pt x="1" y="213"/>
                  </a:lnTo>
                  <a:lnTo>
                    <a:pt x="10" y="164"/>
                  </a:lnTo>
                  <a:lnTo>
                    <a:pt x="22" y="119"/>
                  </a:lnTo>
                  <a:lnTo>
                    <a:pt x="41" y="83"/>
                  </a:lnTo>
                  <a:lnTo>
                    <a:pt x="61" y="53"/>
                  </a:lnTo>
                  <a:lnTo>
                    <a:pt x="87" y="29"/>
                  </a:lnTo>
                  <a:lnTo>
                    <a:pt x="116" y="13"/>
                  </a:lnTo>
                  <a:lnTo>
                    <a:pt x="148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6" name="Freeform 28"/>
            <p:cNvSpPr>
              <a:spLocks noEditPoints="1"/>
            </p:cNvSpPr>
            <p:nvPr userDrawn="1"/>
          </p:nvSpPr>
          <p:spPr bwMode="auto">
            <a:xfrm>
              <a:off x="4987813" y="5119171"/>
              <a:ext cx="340475" cy="716479"/>
            </a:xfrm>
            <a:custGeom>
              <a:avLst/>
              <a:gdLst>
                <a:gd name="T0" fmla="*/ 171 w 345"/>
                <a:gd name="T1" fmla="*/ 277 h 726"/>
                <a:gd name="T2" fmla="*/ 150 w 345"/>
                <a:gd name="T3" fmla="*/ 280 h 726"/>
                <a:gd name="T4" fmla="*/ 133 w 345"/>
                <a:gd name="T5" fmla="*/ 290 h 726"/>
                <a:gd name="T6" fmla="*/ 120 w 345"/>
                <a:gd name="T7" fmla="*/ 306 h 726"/>
                <a:gd name="T8" fmla="*/ 109 w 345"/>
                <a:gd name="T9" fmla="*/ 330 h 726"/>
                <a:gd name="T10" fmla="*/ 102 w 345"/>
                <a:gd name="T11" fmla="*/ 361 h 726"/>
                <a:gd name="T12" fmla="*/ 97 w 345"/>
                <a:gd name="T13" fmla="*/ 400 h 726"/>
                <a:gd name="T14" fmla="*/ 96 w 345"/>
                <a:gd name="T15" fmla="*/ 448 h 726"/>
                <a:gd name="T16" fmla="*/ 97 w 345"/>
                <a:gd name="T17" fmla="*/ 501 h 726"/>
                <a:gd name="T18" fmla="*/ 102 w 345"/>
                <a:gd name="T19" fmla="*/ 543 h 726"/>
                <a:gd name="T20" fmla="*/ 109 w 345"/>
                <a:gd name="T21" fmla="*/ 579 h 726"/>
                <a:gd name="T22" fmla="*/ 121 w 345"/>
                <a:gd name="T23" fmla="*/ 605 h 726"/>
                <a:gd name="T24" fmla="*/ 135 w 345"/>
                <a:gd name="T25" fmla="*/ 624 h 726"/>
                <a:gd name="T26" fmla="*/ 154 w 345"/>
                <a:gd name="T27" fmla="*/ 634 h 726"/>
                <a:gd name="T28" fmla="*/ 174 w 345"/>
                <a:gd name="T29" fmla="*/ 637 h 726"/>
                <a:gd name="T30" fmla="*/ 198 w 345"/>
                <a:gd name="T31" fmla="*/ 634 h 726"/>
                <a:gd name="T32" fmla="*/ 219 w 345"/>
                <a:gd name="T33" fmla="*/ 625 h 726"/>
                <a:gd name="T34" fmla="*/ 237 w 345"/>
                <a:gd name="T35" fmla="*/ 610 h 726"/>
                <a:gd name="T36" fmla="*/ 251 w 345"/>
                <a:gd name="T37" fmla="*/ 591 h 726"/>
                <a:gd name="T38" fmla="*/ 251 w 345"/>
                <a:gd name="T39" fmla="*/ 323 h 726"/>
                <a:gd name="T40" fmla="*/ 234 w 345"/>
                <a:gd name="T41" fmla="*/ 304 h 726"/>
                <a:gd name="T42" fmla="*/ 213 w 345"/>
                <a:gd name="T43" fmla="*/ 289 h 726"/>
                <a:gd name="T44" fmla="*/ 193 w 345"/>
                <a:gd name="T45" fmla="*/ 280 h 726"/>
                <a:gd name="T46" fmla="*/ 171 w 345"/>
                <a:gd name="T47" fmla="*/ 277 h 726"/>
                <a:gd name="T48" fmla="*/ 345 w 345"/>
                <a:gd name="T49" fmla="*/ 0 h 726"/>
                <a:gd name="T50" fmla="*/ 345 w 345"/>
                <a:gd name="T51" fmla="*/ 716 h 726"/>
                <a:gd name="T52" fmla="*/ 251 w 345"/>
                <a:gd name="T53" fmla="*/ 716 h 726"/>
                <a:gd name="T54" fmla="*/ 251 w 345"/>
                <a:gd name="T55" fmla="*/ 682 h 726"/>
                <a:gd name="T56" fmla="*/ 237 w 345"/>
                <a:gd name="T57" fmla="*/ 695 h 726"/>
                <a:gd name="T58" fmla="*/ 220 w 345"/>
                <a:gd name="T59" fmla="*/ 709 h 726"/>
                <a:gd name="T60" fmla="*/ 201 w 345"/>
                <a:gd name="T61" fmla="*/ 717 h 726"/>
                <a:gd name="T62" fmla="*/ 181 w 345"/>
                <a:gd name="T63" fmla="*/ 724 h 726"/>
                <a:gd name="T64" fmla="*/ 155 w 345"/>
                <a:gd name="T65" fmla="*/ 726 h 726"/>
                <a:gd name="T66" fmla="*/ 128 w 345"/>
                <a:gd name="T67" fmla="*/ 724 h 726"/>
                <a:gd name="T68" fmla="*/ 104 w 345"/>
                <a:gd name="T69" fmla="*/ 717 h 726"/>
                <a:gd name="T70" fmla="*/ 80 w 345"/>
                <a:gd name="T71" fmla="*/ 706 h 726"/>
                <a:gd name="T72" fmla="*/ 60 w 345"/>
                <a:gd name="T73" fmla="*/ 688 h 726"/>
                <a:gd name="T74" fmla="*/ 43 w 345"/>
                <a:gd name="T75" fmla="*/ 666 h 726"/>
                <a:gd name="T76" fmla="*/ 27 w 345"/>
                <a:gd name="T77" fmla="*/ 637 h 726"/>
                <a:gd name="T78" fmla="*/ 15 w 345"/>
                <a:gd name="T79" fmla="*/ 601 h 726"/>
                <a:gd name="T80" fmla="*/ 7 w 345"/>
                <a:gd name="T81" fmla="*/ 560 h 726"/>
                <a:gd name="T82" fmla="*/ 2 w 345"/>
                <a:gd name="T83" fmla="*/ 509 h 726"/>
                <a:gd name="T84" fmla="*/ 0 w 345"/>
                <a:gd name="T85" fmla="*/ 453 h 726"/>
                <a:gd name="T86" fmla="*/ 3 w 345"/>
                <a:gd name="T87" fmla="*/ 391 h 726"/>
                <a:gd name="T88" fmla="*/ 12 w 345"/>
                <a:gd name="T89" fmla="*/ 338 h 726"/>
                <a:gd name="T90" fmla="*/ 24 w 345"/>
                <a:gd name="T91" fmla="*/ 294 h 726"/>
                <a:gd name="T92" fmla="*/ 43 w 345"/>
                <a:gd name="T93" fmla="*/ 256 h 726"/>
                <a:gd name="T94" fmla="*/ 67 w 345"/>
                <a:gd name="T95" fmla="*/ 227 h 726"/>
                <a:gd name="T96" fmla="*/ 94 w 345"/>
                <a:gd name="T97" fmla="*/ 207 h 726"/>
                <a:gd name="T98" fmla="*/ 126 w 345"/>
                <a:gd name="T99" fmla="*/ 193 h 726"/>
                <a:gd name="T100" fmla="*/ 162 w 345"/>
                <a:gd name="T101" fmla="*/ 190 h 726"/>
                <a:gd name="T102" fmla="*/ 188 w 345"/>
                <a:gd name="T103" fmla="*/ 191 h 726"/>
                <a:gd name="T104" fmla="*/ 212 w 345"/>
                <a:gd name="T105" fmla="*/ 198 h 726"/>
                <a:gd name="T106" fmla="*/ 232 w 345"/>
                <a:gd name="T107" fmla="*/ 210 h 726"/>
                <a:gd name="T108" fmla="*/ 251 w 345"/>
                <a:gd name="T109" fmla="*/ 227 h 726"/>
                <a:gd name="T110" fmla="*/ 251 w 345"/>
                <a:gd name="T111" fmla="*/ 50 h 726"/>
                <a:gd name="T112" fmla="*/ 345 w 345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26">
                  <a:moveTo>
                    <a:pt x="171" y="277"/>
                  </a:moveTo>
                  <a:lnTo>
                    <a:pt x="150" y="280"/>
                  </a:lnTo>
                  <a:lnTo>
                    <a:pt x="133" y="290"/>
                  </a:lnTo>
                  <a:lnTo>
                    <a:pt x="120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6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5" y="624"/>
                  </a:lnTo>
                  <a:lnTo>
                    <a:pt x="154" y="634"/>
                  </a:lnTo>
                  <a:lnTo>
                    <a:pt x="174" y="637"/>
                  </a:lnTo>
                  <a:lnTo>
                    <a:pt x="198" y="634"/>
                  </a:lnTo>
                  <a:lnTo>
                    <a:pt x="219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3" y="289"/>
                  </a:lnTo>
                  <a:lnTo>
                    <a:pt x="193" y="280"/>
                  </a:lnTo>
                  <a:lnTo>
                    <a:pt x="171" y="277"/>
                  </a:lnTo>
                  <a:close/>
                  <a:moveTo>
                    <a:pt x="345" y="0"/>
                  </a:moveTo>
                  <a:lnTo>
                    <a:pt x="345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0" y="688"/>
                  </a:lnTo>
                  <a:lnTo>
                    <a:pt x="43" y="666"/>
                  </a:lnTo>
                  <a:lnTo>
                    <a:pt x="27" y="637"/>
                  </a:lnTo>
                  <a:lnTo>
                    <a:pt x="15" y="601"/>
                  </a:lnTo>
                  <a:lnTo>
                    <a:pt x="7" y="560"/>
                  </a:lnTo>
                  <a:lnTo>
                    <a:pt x="2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4" y="294"/>
                  </a:lnTo>
                  <a:lnTo>
                    <a:pt x="43" y="256"/>
                  </a:lnTo>
                  <a:lnTo>
                    <a:pt x="67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8" y="191"/>
                  </a:lnTo>
                  <a:lnTo>
                    <a:pt x="212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7" name="Freeform 29"/>
            <p:cNvSpPr>
              <a:spLocks noEditPoints="1"/>
            </p:cNvSpPr>
            <p:nvPr userDrawn="1"/>
          </p:nvSpPr>
          <p:spPr bwMode="auto">
            <a:xfrm>
              <a:off x="5392436" y="5306680"/>
              <a:ext cx="360213" cy="528970"/>
            </a:xfrm>
            <a:custGeom>
              <a:avLst/>
              <a:gdLst>
                <a:gd name="T0" fmla="*/ 182 w 365"/>
                <a:gd name="T1" fmla="*/ 87 h 536"/>
                <a:gd name="T2" fmla="*/ 160 w 365"/>
                <a:gd name="T3" fmla="*/ 92 h 536"/>
                <a:gd name="T4" fmla="*/ 140 w 365"/>
                <a:gd name="T5" fmla="*/ 102 h 536"/>
                <a:gd name="T6" fmla="*/ 124 w 365"/>
                <a:gd name="T7" fmla="*/ 119 h 536"/>
                <a:gd name="T8" fmla="*/ 111 w 365"/>
                <a:gd name="T9" fmla="*/ 145 h 536"/>
                <a:gd name="T10" fmla="*/ 102 w 365"/>
                <a:gd name="T11" fmla="*/ 177 h 536"/>
                <a:gd name="T12" fmla="*/ 95 w 365"/>
                <a:gd name="T13" fmla="*/ 218 h 536"/>
                <a:gd name="T14" fmla="*/ 270 w 365"/>
                <a:gd name="T15" fmla="*/ 218 h 536"/>
                <a:gd name="T16" fmla="*/ 266 w 365"/>
                <a:gd name="T17" fmla="*/ 182 h 536"/>
                <a:gd name="T18" fmla="*/ 258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2 w 365"/>
                <a:gd name="T27" fmla="*/ 87 h 536"/>
                <a:gd name="T28" fmla="*/ 184 w 365"/>
                <a:gd name="T29" fmla="*/ 0 h 536"/>
                <a:gd name="T30" fmla="*/ 217 w 365"/>
                <a:gd name="T31" fmla="*/ 3 h 536"/>
                <a:gd name="T32" fmla="*/ 249 w 365"/>
                <a:gd name="T33" fmla="*/ 12 h 536"/>
                <a:gd name="T34" fmla="*/ 276 w 365"/>
                <a:gd name="T35" fmla="*/ 29 h 536"/>
                <a:gd name="T36" fmla="*/ 302 w 365"/>
                <a:gd name="T37" fmla="*/ 51 h 536"/>
                <a:gd name="T38" fmla="*/ 324 w 365"/>
                <a:gd name="T39" fmla="*/ 82 h 536"/>
                <a:gd name="T40" fmla="*/ 341 w 365"/>
                <a:gd name="T41" fmla="*/ 118 h 536"/>
                <a:gd name="T42" fmla="*/ 355 w 365"/>
                <a:gd name="T43" fmla="*/ 160 h 536"/>
                <a:gd name="T44" fmla="*/ 363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5 w 365"/>
                <a:gd name="T51" fmla="*/ 300 h 536"/>
                <a:gd name="T52" fmla="*/ 95 w 365"/>
                <a:gd name="T53" fmla="*/ 300 h 536"/>
                <a:gd name="T54" fmla="*/ 99 w 365"/>
                <a:gd name="T55" fmla="*/ 340 h 536"/>
                <a:gd name="T56" fmla="*/ 107 w 365"/>
                <a:gd name="T57" fmla="*/ 374 h 536"/>
                <a:gd name="T58" fmla="*/ 118 w 365"/>
                <a:gd name="T59" fmla="*/ 399 h 536"/>
                <a:gd name="T60" fmla="*/ 133 w 365"/>
                <a:gd name="T61" fmla="*/ 420 h 536"/>
                <a:gd name="T62" fmla="*/ 150 w 365"/>
                <a:gd name="T63" fmla="*/ 435 h 536"/>
                <a:gd name="T64" fmla="*/ 169 w 365"/>
                <a:gd name="T65" fmla="*/ 444 h 536"/>
                <a:gd name="T66" fmla="*/ 193 w 365"/>
                <a:gd name="T67" fmla="*/ 445 h 536"/>
                <a:gd name="T68" fmla="*/ 220 w 365"/>
                <a:gd name="T69" fmla="*/ 444 h 536"/>
                <a:gd name="T70" fmla="*/ 244 w 365"/>
                <a:gd name="T71" fmla="*/ 437 h 536"/>
                <a:gd name="T72" fmla="*/ 264 w 365"/>
                <a:gd name="T73" fmla="*/ 425 h 536"/>
                <a:gd name="T74" fmla="*/ 285 w 365"/>
                <a:gd name="T75" fmla="*/ 408 h 536"/>
                <a:gd name="T76" fmla="*/ 343 w 365"/>
                <a:gd name="T77" fmla="*/ 468 h 536"/>
                <a:gd name="T78" fmla="*/ 319 w 365"/>
                <a:gd name="T79" fmla="*/ 490 h 536"/>
                <a:gd name="T80" fmla="*/ 293 w 365"/>
                <a:gd name="T81" fmla="*/ 509 h 536"/>
                <a:gd name="T82" fmla="*/ 263 w 365"/>
                <a:gd name="T83" fmla="*/ 524 h 536"/>
                <a:gd name="T84" fmla="*/ 229 w 365"/>
                <a:gd name="T85" fmla="*/ 533 h 536"/>
                <a:gd name="T86" fmla="*/ 189 w 365"/>
                <a:gd name="T87" fmla="*/ 536 h 536"/>
                <a:gd name="T88" fmla="*/ 152 w 365"/>
                <a:gd name="T89" fmla="*/ 533 h 536"/>
                <a:gd name="T90" fmla="*/ 116 w 365"/>
                <a:gd name="T91" fmla="*/ 521 h 536"/>
                <a:gd name="T92" fmla="*/ 87 w 365"/>
                <a:gd name="T93" fmla="*/ 504 h 536"/>
                <a:gd name="T94" fmla="*/ 61 w 365"/>
                <a:gd name="T95" fmla="*/ 478 h 536"/>
                <a:gd name="T96" fmla="*/ 39 w 365"/>
                <a:gd name="T97" fmla="*/ 447 h 536"/>
                <a:gd name="T98" fmla="*/ 22 w 365"/>
                <a:gd name="T99" fmla="*/ 411 h 536"/>
                <a:gd name="T100" fmla="*/ 10 w 365"/>
                <a:gd name="T101" fmla="*/ 369 h 536"/>
                <a:gd name="T102" fmla="*/ 3 w 365"/>
                <a:gd name="T103" fmla="*/ 323 h 536"/>
                <a:gd name="T104" fmla="*/ 0 w 365"/>
                <a:gd name="T105" fmla="*/ 270 h 536"/>
                <a:gd name="T106" fmla="*/ 3 w 365"/>
                <a:gd name="T107" fmla="*/ 213 h 536"/>
                <a:gd name="T108" fmla="*/ 12 w 365"/>
                <a:gd name="T109" fmla="*/ 164 h 536"/>
                <a:gd name="T110" fmla="*/ 24 w 365"/>
                <a:gd name="T111" fmla="*/ 119 h 536"/>
                <a:gd name="T112" fmla="*/ 41 w 365"/>
                <a:gd name="T113" fmla="*/ 83 h 536"/>
                <a:gd name="T114" fmla="*/ 63 w 365"/>
                <a:gd name="T115" fmla="*/ 53 h 536"/>
                <a:gd name="T116" fmla="*/ 89 w 365"/>
                <a:gd name="T117" fmla="*/ 29 h 536"/>
                <a:gd name="T118" fmla="*/ 118 w 365"/>
                <a:gd name="T119" fmla="*/ 13 h 536"/>
                <a:gd name="T120" fmla="*/ 148 w 365"/>
                <a:gd name="T121" fmla="*/ 3 h 536"/>
                <a:gd name="T122" fmla="*/ 184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2" y="87"/>
                  </a:moveTo>
                  <a:lnTo>
                    <a:pt x="160" y="92"/>
                  </a:lnTo>
                  <a:lnTo>
                    <a:pt x="140" y="102"/>
                  </a:lnTo>
                  <a:lnTo>
                    <a:pt x="124" y="119"/>
                  </a:lnTo>
                  <a:lnTo>
                    <a:pt x="111" y="145"/>
                  </a:lnTo>
                  <a:lnTo>
                    <a:pt x="102" y="177"/>
                  </a:lnTo>
                  <a:lnTo>
                    <a:pt x="95" y="218"/>
                  </a:lnTo>
                  <a:lnTo>
                    <a:pt x="270" y="218"/>
                  </a:lnTo>
                  <a:lnTo>
                    <a:pt x="266" y="182"/>
                  </a:lnTo>
                  <a:lnTo>
                    <a:pt x="258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2" y="87"/>
                  </a:lnTo>
                  <a:close/>
                  <a:moveTo>
                    <a:pt x="184" y="0"/>
                  </a:moveTo>
                  <a:lnTo>
                    <a:pt x="217" y="3"/>
                  </a:lnTo>
                  <a:lnTo>
                    <a:pt x="249" y="12"/>
                  </a:lnTo>
                  <a:lnTo>
                    <a:pt x="276" y="29"/>
                  </a:lnTo>
                  <a:lnTo>
                    <a:pt x="302" y="51"/>
                  </a:lnTo>
                  <a:lnTo>
                    <a:pt x="324" y="82"/>
                  </a:lnTo>
                  <a:lnTo>
                    <a:pt x="341" y="118"/>
                  </a:lnTo>
                  <a:lnTo>
                    <a:pt x="355" y="160"/>
                  </a:lnTo>
                  <a:lnTo>
                    <a:pt x="363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5" y="300"/>
                  </a:lnTo>
                  <a:lnTo>
                    <a:pt x="95" y="300"/>
                  </a:lnTo>
                  <a:lnTo>
                    <a:pt x="99" y="340"/>
                  </a:lnTo>
                  <a:lnTo>
                    <a:pt x="107" y="374"/>
                  </a:lnTo>
                  <a:lnTo>
                    <a:pt x="118" y="399"/>
                  </a:lnTo>
                  <a:lnTo>
                    <a:pt x="133" y="420"/>
                  </a:lnTo>
                  <a:lnTo>
                    <a:pt x="150" y="435"/>
                  </a:lnTo>
                  <a:lnTo>
                    <a:pt x="169" y="444"/>
                  </a:lnTo>
                  <a:lnTo>
                    <a:pt x="193" y="445"/>
                  </a:lnTo>
                  <a:lnTo>
                    <a:pt x="220" y="444"/>
                  </a:lnTo>
                  <a:lnTo>
                    <a:pt x="244" y="437"/>
                  </a:lnTo>
                  <a:lnTo>
                    <a:pt x="264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3" y="509"/>
                  </a:lnTo>
                  <a:lnTo>
                    <a:pt x="263" y="524"/>
                  </a:lnTo>
                  <a:lnTo>
                    <a:pt x="229" y="533"/>
                  </a:lnTo>
                  <a:lnTo>
                    <a:pt x="189" y="536"/>
                  </a:lnTo>
                  <a:lnTo>
                    <a:pt x="152" y="533"/>
                  </a:lnTo>
                  <a:lnTo>
                    <a:pt x="116" y="521"/>
                  </a:lnTo>
                  <a:lnTo>
                    <a:pt x="87" y="504"/>
                  </a:lnTo>
                  <a:lnTo>
                    <a:pt x="61" y="478"/>
                  </a:lnTo>
                  <a:lnTo>
                    <a:pt x="39" y="447"/>
                  </a:lnTo>
                  <a:lnTo>
                    <a:pt x="22" y="411"/>
                  </a:lnTo>
                  <a:lnTo>
                    <a:pt x="10" y="369"/>
                  </a:lnTo>
                  <a:lnTo>
                    <a:pt x="3" y="323"/>
                  </a:lnTo>
                  <a:lnTo>
                    <a:pt x="0" y="270"/>
                  </a:lnTo>
                  <a:lnTo>
                    <a:pt x="3" y="213"/>
                  </a:lnTo>
                  <a:lnTo>
                    <a:pt x="12" y="164"/>
                  </a:lnTo>
                  <a:lnTo>
                    <a:pt x="24" y="119"/>
                  </a:lnTo>
                  <a:lnTo>
                    <a:pt x="41" y="83"/>
                  </a:lnTo>
                  <a:lnTo>
                    <a:pt x="63" y="53"/>
                  </a:lnTo>
                  <a:lnTo>
                    <a:pt x="89" y="29"/>
                  </a:lnTo>
                  <a:lnTo>
                    <a:pt x="118" y="13"/>
                  </a:lnTo>
                  <a:lnTo>
                    <a:pt x="148" y="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8" name="Freeform 30"/>
            <p:cNvSpPr>
              <a:spLocks/>
            </p:cNvSpPr>
            <p:nvPr userDrawn="1"/>
          </p:nvSpPr>
          <p:spPr bwMode="auto">
            <a:xfrm>
              <a:off x="5816796" y="5306680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1 h 526"/>
                <a:gd name="T4" fmla="*/ 239 w 256"/>
                <a:gd name="T5" fmla="*/ 8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2 h 526"/>
                <a:gd name="T12" fmla="*/ 195 w 256"/>
                <a:gd name="T13" fmla="*/ 97 h 526"/>
                <a:gd name="T14" fmla="*/ 169 w 256"/>
                <a:gd name="T15" fmla="*/ 95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4 w 256"/>
                <a:gd name="T23" fmla="*/ 136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3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1"/>
                  </a:lnTo>
                  <a:lnTo>
                    <a:pt x="239" y="8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2"/>
                  </a:lnTo>
                  <a:lnTo>
                    <a:pt x="195" y="97"/>
                  </a:lnTo>
                  <a:lnTo>
                    <a:pt x="169" y="95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9" name="Freeform 31"/>
            <p:cNvSpPr>
              <a:spLocks/>
            </p:cNvSpPr>
            <p:nvPr userDrawn="1"/>
          </p:nvSpPr>
          <p:spPr bwMode="auto">
            <a:xfrm>
              <a:off x="6118783" y="5119171"/>
              <a:ext cx="91780" cy="706610"/>
            </a:xfrm>
            <a:custGeom>
              <a:avLst/>
              <a:gdLst>
                <a:gd name="T0" fmla="*/ 93 w 93"/>
                <a:gd name="T1" fmla="*/ 0 h 716"/>
                <a:gd name="T2" fmla="*/ 93 w 93"/>
                <a:gd name="T3" fmla="*/ 716 h 716"/>
                <a:gd name="T4" fmla="*/ 0 w 93"/>
                <a:gd name="T5" fmla="*/ 716 h 716"/>
                <a:gd name="T6" fmla="*/ 0 w 93"/>
                <a:gd name="T7" fmla="*/ 50 h 716"/>
                <a:gd name="T8" fmla="*/ 93 w 93"/>
                <a:gd name="T9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716">
                  <a:moveTo>
                    <a:pt x="93" y="0"/>
                  </a:moveTo>
                  <a:lnTo>
                    <a:pt x="93" y="716"/>
                  </a:lnTo>
                  <a:lnTo>
                    <a:pt x="0" y="716"/>
                  </a:lnTo>
                  <a:lnTo>
                    <a:pt x="0" y="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0" name="Freeform 32"/>
            <p:cNvSpPr>
              <a:spLocks noEditPoints="1"/>
            </p:cNvSpPr>
            <p:nvPr userDrawn="1"/>
          </p:nvSpPr>
          <p:spPr bwMode="auto">
            <a:xfrm>
              <a:off x="6271750" y="5306680"/>
              <a:ext cx="336528" cy="528970"/>
            </a:xfrm>
            <a:custGeom>
              <a:avLst/>
              <a:gdLst>
                <a:gd name="T0" fmla="*/ 148 w 341"/>
                <a:gd name="T1" fmla="*/ 282 h 536"/>
                <a:gd name="T2" fmla="*/ 116 w 341"/>
                <a:gd name="T3" fmla="*/ 300 h 536"/>
                <a:gd name="T4" fmla="*/ 97 w 341"/>
                <a:gd name="T5" fmla="*/ 336 h 536"/>
                <a:gd name="T6" fmla="*/ 97 w 341"/>
                <a:gd name="T7" fmla="*/ 389 h 536"/>
                <a:gd name="T8" fmla="*/ 113 w 341"/>
                <a:gd name="T9" fmla="*/ 428 h 536"/>
                <a:gd name="T10" fmla="*/ 140 w 341"/>
                <a:gd name="T11" fmla="*/ 449 h 536"/>
                <a:gd name="T12" fmla="*/ 188 w 341"/>
                <a:gd name="T13" fmla="*/ 447 h 536"/>
                <a:gd name="T14" fmla="*/ 232 w 341"/>
                <a:gd name="T15" fmla="*/ 423 h 536"/>
                <a:gd name="T16" fmla="*/ 248 w 341"/>
                <a:gd name="T17" fmla="*/ 300 h 536"/>
                <a:gd name="T18" fmla="*/ 213 w 341"/>
                <a:gd name="T19" fmla="*/ 285 h 536"/>
                <a:gd name="T20" fmla="*/ 169 w 341"/>
                <a:gd name="T21" fmla="*/ 280 h 536"/>
                <a:gd name="T22" fmla="*/ 225 w 341"/>
                <a:gd name="T23" fmla="*/ 1 h 536"/>
                <a:gd name="T24" fmla="*/ 285 w 341"/>
                <a:gd name="T25" fmla="*/ 19 h 536"/>
                <a:gd name="T26" fmla="*/ 321 w 341"/>
                <a:gd name="T27" fmla="*/ 54 h 536"/>
                <a:gd name="T28" fmla="*/ 340 w 341"/>
                <a:gd name="T29" fmla="*/ 114 h 536"/>
                <a:gd name="T30" fmla="*/ 341 w 341"/>
                <a:gd name="T31" fmla="*/ 526 h 536"/>
                <a:gd name="T32" fmla="*/ 248 w 341"/>
                <a:gd name="T33" fmla="*/ 490 h 536"/>
                <a:gd name="T34" fmla="*/ 201 w 341"/>
                <a:gd name="T35" fmla="*/ 524 h 536"/>
                <a:gd name="T36" fmla="*/ 142 w 341"/>
                <a:gd name="T37" fmla="*/ 536 h 536"/>
                <a:gd name="T38" fmla="*/ 87 w 341"/>
                <a:gd name="T39" fmla="*/ 526 h 536"/>
                <a:gd name="T40" fmla="*/ 43 w 341"/>
                <a:gd name="T41" fmla="*/ 493 h 536"/>
                <a:gd name="T42" fmla="*/ 12 w 341"/>
                <a:gd name="T43" fmla="*/ 439 h 536"/>
                <a:gd name="T44" fmla="*/ 0 w 341"/>
                <a:gd name="T45" fmla="*/ 364 h 536"/>
                <a:gd name="T46" fmla="*/ 14 w 341"/>
                <a:gd name="T47" fmla="*/ 290 h 536"/>
                <a:gd name="T48" fmla="*/ 48 w 341"/>
                <a:gd name="T49" fmla="*/ 237 h 536"/>
                <a:gd name="T50" fmla="*/ 101 w 341"/>
                <a:gd name="T51" fmla="*/ 205 h 536"/>
                <a:gd name="T52" fmla="*/ 169 w 341"/>
                <a:gd name="T53" fmla="*/ 194 h 536"/>
                <a:gd name="T54" fmla="*/ 224 w 341"/>
                <a:gd name="T55" fmla="*/ 203 h 536"/>
                <a:gd name="T56" fmla="*/ 248 w 341"/>
                <a:gd name="T57" fmla="*/ 162 h 536"/>
                <a:gd name="T58" fmla="*/ 241 w 341"/>
                <a:gd name="T59" fmla="*/ 119 h 536"/>
                <a:gd name="T60" fmla="*/ 220 w 341"/>
                <a:gd name="T61" fmla="*/ 95 h 536"/>
                <a:gd name="T62" fmla="*/ 181 w 341"/>
                <a:gd name="T63" fmla="*/ 87 h 536"/>
                <a:gd name="T64" fmla="*/ 131 w 341"/>
                <a:gd name="T65" fmla="*/ 95 h 536"/>
                <a:gd name="T66" fmla="*/ 78 w 341"/>
                <a:gd name="T67" fmla="*/ 119 h 536"/>
                <a:gd name="T68" fmla="*/ 75 w 341"/>
                <a:gd name="T69" fmla="*/ 27 h 536"/>
                <a:gd name="T70" fmla="*/ 150 w 341"/>
                <a:gd name="T71" fmla="*/ 3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1" h="536">
                  <a:moveTo>
                    <a:pt x="169" y="280"/>
                  </a:moveTo>
                  <a:lnTo>
                    <a:pt x="148" y="282"/>
                  </a:lnTo>
                  <a:lnTo>
                    <a:pt x="130" y="288"/>
                  </a:lnTo>
                  <a:lnTo>
                    <a:pt x="116" y="300"/>
                  </a:lnTo>
                  <a:lnTo>
                    <a:pt x="104" y="316"/>
                  </a:lnTo>
                  <a:lnTo>
                    <a:pt x="97" y="336"/>
                  </a:lnTo>
                  <a:lnTo>
                    <a:pt x="96" y="362"/>
                  </a:lnTo>
                  <a:lnTo>
                    <a:pt x="97" y="389"/>
                  </a:lnTo>
                  <a:lnTo>
                    <a:pt x="102" y="411"/>
                  </a:lnTo>
                  <a:lnTo>
                    <a:pt x="113" y="428"/>
                  </a:lnTo>
                  <a:lnTo>
                    <a:pt x="125" y="442"/>
                  </a:lnTo>
                  <a:lnTo>
                    <a:pt x="140" y="449"/>
                  </a:lnTo>
                  <a:lnTo>
                    <a:pt x="159" y="451"/>
                  </a:lnTo>
                  <a:lnTo>
                    <a:pt x="188" y="447"/>
                  </a:lnTo>
                  <a:lnTo>
                    <a:pt x="212" y="439"/>
                  </a:lnTo>
                  <a:lnTo>
                    <a:pt x="232" y="423"/>
                  </a:lnTo>
                  <a:lnTo>
                    <a:pt x="248" y="403"/>
                  </a:lnTo>
                  <a:lnTo>
                    <a:pt x="248" y="300"/>
                  </a:lnTo>
                  <a:lnTo>
                    <a:pt x="230" y="290"/>
                  </a:lnTo>
                  <a:lnTo>
                    <a:pt x="213" y="285"/>
                  </a:lnTo>
                  <a:lnTo>
                    <a:pt x="193" y="282"/>
                  </a:lnTo>
                  <a:lnTo>
                    <a:pt x="169" y="280"/>
                  </a:lnTo>
                  <a:close/>
                  <a:moveTo>
                    <a:pt x="188" y="0"/>
                  </a:moveTo>
                  <a:lnTo>
                    <a:pt x="225" y="1"/>
                  </a:lnTo>
                  <a:lnTo>
                    <a:pt x="258" y="7"/>
                  </a:lnTo>
                  <a:lnTo>
                    <a:pt x="285" y="19"/>
                  </a:lnTo>
                  <a:lnTo>
                    <a:pt x="306" y="34"/>
                  </a:lnTo>
                  <a:lnTo>
                    <a:pt x="321" y="54"/>
                  </a:lnTo>
                  <a:lnTo>
                    <a:pt x="333" y="82"/>
                  </a:lnTo>
                  <a:lnTo>
                    <a:pt x="340" y="114"/>
                  </a:lnTo>
                  <a:lnTo>
                    <a:pt x="341" y="153"/>
                  </a:lnTo>
                  <a:lnTo>
                    <a:pt x="341" y="526"/>
                  </a:lnTo>
                  <a:lnTo>
                    <a:pt x="248" y="526"/>
                  </a:lnTo>
                  <a:lnTo>
                    <a:pt x="248" y="490"/>
                  </a:lnTo>
                  <a:lnTo>
                    <a:pt x="225" y="510"/>
                  </a:lnTo>
                  <a:lnTo>
                    <a:pt x="201" y="524"/>
                  </a:lnTo>
                  <a:lnTo>
                    <a:pt x="172" y="533"/>
                  </a:lnTo>
                  <a:lnTo>
                    <a:pt x="142" y="536"/>
                  </a:lnTo>
                  <a:lnTo>
                    <a:pt x="113" y="534"/>
                  </a:lnTo>
                  <a:lnTo>
                    <a:pt x="87" y="526"/>
                  </a:lnTo>
                  <a:lnTo>
                    <a:pt x="63" y="512"/>
                  </a:lnTo>
                  <a:lnTo>
                    <a:pt x="43" y="493"/>
                  </a:lnTo>
                  <a:lnTo>
                    <a:pt x="26" y="469"/>
                  </a:lnTo>
                  <a:lnTo>
                    <a:pt x="12" y="439"/>
                  </a:lnTo>
                  <a:lnTo>
                    <a:pt x="3" y="404"/>
                  </a:lnTo>
                  <a:lnTo>
                    <a:pt x="0" y="364"/>
                  </a:lnTo>
                  <a:lnTo>
                    <a:pt x="3" y="324"/>
                  </a:lnTo>
                  <a:lnTo>
                    <a:pt x="14" y="290"/>
                  </a:lnTo>
                  <a:lnTo>
                    <a:pt x="27" y="261"/>
                  </a:lnTo>
                  <a:lnTo>
                    <a:pt x="48" y="237"/>
                  </a:lnTo>
                  <a:lnTo>
                    <a:pt x="72" y="218"/>
                  </a:lnTo>
                  <a:lnTo>
                    <a:pt x="101" y="205"/>
                  </a:lnTo>
                  <a:lnTo>
                    <a:pt x="133" y="198"/>
                  </a:lnTo>
                  <a:lnTo>
                    <a:pt x="169" y="194"/>
                  </a:lnTo>
                  <a:lnTo>
                    <a:pt x="198" y="196"/>
                  </a:lnTo>
                  <a:lnTo>
                    <a:pt x="224" y="203"/>
                  </a:lnTo>
                  <a:lnTo>
                    <a:pt x="248" y="211"/>
                  </a:lnTo>
                  <a:lnTo>
                    <a:pt x="248" y="162"/>
                  </a:lnTo>
                  <a:lnTo>
                    <a:pt x="246" y="138"/>
                  </a:lnTo>
                  <a:lnTo>
                    <a:pt x="241" y="119"/>
                  </a:lnTo>
                  <a:lnTo>
                    <a:pt x="232" y="106"/>
                  </a:lnTo>
                  <a:lnTo>
                    <a:pt x="220" y="95"/>
                  </a:lnTo>
                  <a:lnTo>
                    <a:pt x="203" y="90"/>
                  </a:lnTo>
                  <a:lnTo>
                    <a:pt x="181" y="87"/>
                  </a:lnTo>
                  <a:lnTo>
                    <a:pt x="157" y="89"/>
                  </a:lnTo>
                  <a:lnTo>
                    <a:pt x="131" y="95"/>
                  </a:lnTo>
                  <a:lnTo>
                    <a:pt x="108" y="106"/>
                  </a:lnTo>
                  <a:lnTo>
                    <a:pt x="78" y="119"/>
                  </a:lnTo>
                  <a:lnTo>
                    <a:pt x="39" y="48"/>
                  </a:lnTo>
                  <a:lnTo>
                    <a:pt x="75" y="27"/>
                  </a:lnTo>
                  <a:lnTo>
                    <a:pt x="113" y="12"/>
                  </a:lnTo>
                  <a:lnTo>
                    <a:pt x="150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1" name="Freeform 33"/>
            <p:cNvSpPr>
              <a:spLocks/>
            </p:cNvSpPr>
            <p:nvPr userDrawn="1"/>
          </p:nvSpPr>
          <p:spPr bwMode="auto">
            <a:xfrm>
              <a:off x="6689203" y="5306680"/>
              <a:ext cx="323698" cy="519102"/>
            </a:xfrm>
            <a:custGeom>
              <a:avLst/>
              <a:gdLst>
                <a:gd name="T0" fmla="*/ 193 w 328"/>
                <a:gd name="T1" fmla="*/ 0 h 526"/>
                <a:gd name="T2" fmla="*/ 227 w 328"/>
                <a:gd name="T3" fmla="*/ 1 h 526"/>
                <a:gd name="T4" fmla="*/ 256 w 328"/>
                <a:gd name="T5" fmla="*/ 12 h 526"/>
                <a:gd name="T6" fmla="*/ 280 w 328"/>
                <a:gd name="T7" fmla="*/ 27 h 526"/>
                <a:gd name="T8" fmla="*/ 297 w 328"/>
                <a:gd name="T9" fmla="*/ 48 h 526"/>
                <a:gd name="T10" fmla="*/ 311 w 328"/>
                <a:gd name="T11" fmla="*/ 75 h 526"/>
                <a:gd name="T12" fmla="*/ 321 w 328"/>
                <a:gd name="T13" fmla="*/ 107 h 526"/>
                <a:gd name="T14" fmla="*/ 326 w 328"/>
                <a:gd name="T15" fmla="*/ 147 h 526"/>
                <a:gd name="T16" fmla="*/ 328 w 328"/>
                <a:gd name="T17" fmla="*/ 193 h 526"/>
                <a:gd name="T18" fmla="*/ 328 w 328"/>
                <a:gd name="T19" fmla="*/ 526 h 526"/>
                <a:gd name="T20" fmla="*/ 234 w 328"/>
                <a:gd name="T21" fmla="*/ 526 h 526"/>
                <a:gd name="T22" fmla="*/ 234 w 328"/>
                <a:gd name="T23" fmla="*/ 208 h 526"/>
                <a:gd name="T24" fmla="*/ 233 w 328"/>
                <a:gd name="T25" fmla="*/ 171 h 526"/>
                <a:gd name="T26" fmla="*/ 227 w 328"/>
                <a:gd name="T27" fmla="*/ 140 h 526"/>
                <a:gd name="T28" fmla="*/ 221 w 328"/>
                <a:gd name="T29" fmla="*/ 116 h 526"/>
                <a:gd name="T30" fmla="*/ 209 w 328"/>
                <a:gd name="T31" fmla="*/ 100 h 526"/>
                <a:gd name="T32" fmla="*/ 192 w 328"/>
                <a:gd name="T33" fmla="*/ 92 h 526"/>
                <a:gd name="T34" fmla="*/ 171 w 328"/>
                <a:gd name="T35" fmla="*/ 89 h 526"/>
                <a:gd name="T36" fmla="*/ 149 w 328"/>
                <a:gd name="T37" fmla="*/ 92 h 526"/>
                <a:gd name="T38" fmla="*/ 128 w 328"/>
                <a:gd name="T39" fmla="*/ 100 h 526"/>
                <a:gd name="T40" fmla="*/ 110 w 328"/>
                <a:gd name="T41" fmla="*/ 116 h 526"/>
                <a:gd name="T42" fmla="*/ 94 w 328"/>
                <a:gd name="T43" fmla="*/ 136 h 526"/>
                <a:gd name="T44" fmla="*/ 94 w 328"/>
                <a:gd name="T45" fmla="*/ 526 h 526"/>
                <a:gd name="T46" fmla="*/ 0 w 328"/>
                <a:gd name="T47" fmla="*/ 526 h 526"/>
                <a:gd name="T48" fmla="*/ 0 w 328"/>
                <a:gd name="T49" fmla="*/ 10 h 526"/>
                <a:gd name="T50" fmla="*/ 94 w 328"/>
                <a:gd name="T51" fmla="*/ 10 h 526"/>
                <a:gd name="T52" fmla="*/ 94 w 328"/>
                <a:gd name="T53" fmla="*/ 46 h 526"/>
                <a:gd name="T54" fmla="*/ 111 w 328"/>
                <a:gd name="T55" fmla="*/ 27 h 526"/>
                <a:gd name="T56" fmla="*/ 135 w 328"/>
                <a:gd name="T57" fmla="*/ 12 h 526"/>
                <a:gd name="T58" fmla="*/ 163 w 328"/>
                <a:gd name="T59" fmla="*/ 3 h 526"/>
                <a:gd name="T60" fmla="*/ 193 w 328"/>
                <a:gd name="T6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8" h="526">
                  <a:moveTo>
                    <a:pt x="193" y="0"/>
                  </a:moveTo>
                  <a:lnTo>
                    <a:pt x="227" y="1"/>
                  </a:lnTo>
                  <a:lnTo>
                    <a:pt x="256" y="12"/>
                  </a:lnTo>
                  <a:lnTo>
                    <a:pt x="280" y="27"/>
                  </a:lnTo>
                  <a:lnTo>
                    <a:pt x="297" y="48"/>
                  </a:lnTo>
                  <a:lnTo>
                    <a:pt x="311" y="75"/>
                  </a:lnTo>
                  <a:lnTo>
                    <a:pt x="321" y="107"/>
                  </a:lnTo>
                  <a:lnTo>
                    <a:pt x="326" y="147"/>
                  </a:lnTo>
                  <a:lnTo>
                    <a:pt x="328" y="193"/>
                  </a:lnTo>
                  <a:lnTo>
                    <a:pt x="328" y="526"/>
                  </a:lnTo>
                  <a:lnTo>
                    <a:pt x="234" y="526"/>
                  </a:lnTo>
                  <a:lnTo>
                    <a:pt x="234" y="208"/>
                  </a:lnTo>
                  <a:lnTo>
                    <a:pt x="233" y="171"/>
                  </a:lnTo>
                  <a:lnTo>
                    <a:pt x="227" y="140"/>
                  </a:lnTo>
                  <a:lnTo>
                    <a:pt x="221" y="116"/>
                  </a:lnTo>
                  <a:lnTo>
                    <a:pt x="209" y="100"/>
                  </a:lnTo>
                  <a:lnTo>
                    <a:pt x="192" y="92"/>
                  </a:lnTo>
                  <a:lnTo>
                    <a:pt x="171" y="89"/>
                  </a:lnTo>
                  <a:lnTo>
                    <a:pt x="149" y="92"/>
                  </a:lnTo>
                  <a:lnTo>
                    <a:pt x="128" y="100"/>
                  </a:lnTo>
                  <a:lnTo>
                    <a:pt x="110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5" y="12"/>
                  </a:lnTo>
                  <a:lnTo>
                    <a:pt x="163" y="3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2" name="Freeform 34"/>
            <p:cNvSpPr>
              <a:spLocks noEditPoints="1"/>
            </p:cNvSpPr>
            <p:nvPr userDrawn="1"/>
          </p:nvSpPr>
          <p:spPr bwMode="auto">
            <a:xfrm>
              <a:off x="7074088" y="5119171"/>
              <a:ext cx="341462" cy="716479"/>
            </a:xfrm>
            <a:custGeom>
              <a:avLst/>
              <a:gdLst>
                <a:gd name="T0" fmla="*/ 170 w 346"/>
                <a:gd name="T1" fmla="*/ 277 h 726"/>
                <a:gd name="T2" fmla="*/ 150 w 346"/>
                <a:gd name="T3" fmla="*/ 280 h 726"/>
                <a:gd name="T4" fmla="*/ 134 w 346"/>
                <a:gd name="T5" fmla="*/ 290 h 726"/>
                <a:gd name="T6" fmla="*/ 121 w 346"/>
                <a:gd name="T7" fmla="*/ 306 h 726"/>
                <a:gd name="T8" fmla="*/ 109 w 346"/>
                <a:gd name="T9" fmla="*/ 330 h 726"/>
                <a:gd name="T10" fmla="*/ 102 w 346"/>
                <a:gd name="T11" fmla="*/ 361 h 726"/>
                <a:gd name="T12" fmla="*/ 97 w 346"/>
                <a:gd name="T13" fmla="*/ 400 h 726"/>
                <a:gd name="T14" fmla="*/ 95 w 346"/>
                <a:gd name="T15" fmla="*/ 448 h 726"/>
                <a:gd name="T16" fmla="*/ 97 w 346"/>
                <a:gd name="T17" fmla="*/ 501 h 726"/>
                <a:gd name="T18" fmla="*/ 102 w 346"/>
                <a:gd name="T19" fmla="*/ 543 h 726"/>
                <a:gd name="T20" fmla="*/ 109 w 346"/>
                <a:gd name="T21" fmla="*/ 579 h 726"/>
                <a:gd name="T22" fmla="*/ 121 w 346"/>
                <a:gd name="T23" fmla="*/ 605 h 726"/>
                <a:gd name="T24" fmla="*/ 136 w 346"/>
                <a:gd name="T25" fmla="*/ 624 h 726"/>
                <a:gd name="T26" fmla="*/ 153 w 346"/>
                <a:gd name="T27" fmla="*/ 634 h 726"/>
                <a:gd name="T28" fmla="*/ 175 w 346"/>
                <a:gd name="T29" fmla="*/ 637 h 726"/>
                <a:gd name="T30" fmla="*/ 198 w 346"/>
                <a:gd name="T31" fmla="*/ 634 h 726"/>
                <a:gd name="T32" fmla="*/ 218 w 346"/>
                <a:gd name="T33" fmla="*/ 625 h 726"/>
                <a:gd name="T34" fmla="*/ 237 w 346"/>
                <a:gd name="T35" fmla="*/ 610 h 726"/>
                <a:gd name="T36" fmla="*/ 251 w 346"/>
                <a:gd name="T37" fmla="*/ 591 h 726"/>
                <a:gd name="T38" fmla="*/ 251 w 346"/>
                <a:gd name="T39" fmla="*/ 323 h 726"/>
                <a:gd name="T40" fmla="*/ 234 w 346"/>
                <a:gd name="T41" fmla="*/ 304 h 726"/>
                <a:gd name="T42" fmla="*/ 215 w 346"/>
                <a:gd name="T43" fmla="*/ 289 h 726"/>
                <a:gd name="T44" fmla="*/ 193 w 346"/>
                <a:gd name="T45" fmla="*/ 280 h 726"/>
                <a:gd name="T46" fmla="*/ 170 w 346"/>
                <a:gd name="T47" fmla="*/ 277 h 726"/>
                <a:gd name="T48" fmla="*/ 346 w 346"/>
                <a:gd name="T49" fmla="*/ 0 h 726"/>
                <a:gd name="T50" fmla="*/ 346 w 346"/>
                <a:gd name="T51" fmla="*/ 716 h 726"/>
                <a:gd name="T52" fmla="*/ 251 w 346"/>
                <a:gd name="T53" fmla="*/ 716 h 726"/>
                <a:gd name="T54" fmla="*/ 251 w 346"/>
                <a:gd name="T55" fmla="*/ 682 h 726"/>
                <a:gd name="T56" fmla="*/ 237 w 346"/>
                <a:gd name="T57" fmla="*/ 695 h 726"/>
                <a:gd name="T58" fmla="*/ 220 w 346"/>
                <a:gd name="T59" fmla="*/ 709 h 726"/>
                <a:gd name="T60" fmla="*/ 201 w 346"/>
                <a:gd name="T61" fmla="*/ 717 h 726"/>
                <a:gd name="T62" fmla="*/ 181 w 346"/>
                <a:gd name="T63" fmla="*/ 724 h 726"/>
                <a:gd name="T64" fmla="*/ 155 w 346"/>
                <a:gd name="T65" fmla="*/ 726 h 726"/>
                <a:gd name="T66" fmla="*/ 128 w 346"/>
                <a:gd name="T67" fmla="*/ 724 h 726"/>
                <a:gd name="T68" fmla="*/ 104 w 346"/>
                <a:gd name="T69" fmla="*/ 717 h 726"/>
                <a:gd name="T70" fmla="*/ 80 w 346"/>
                <a:gd name="T71" fmla="*/ 706 h 726"/>
                <a:gd name="T72" fmla="*/ 61 w 346"/>
                <a:gd name="T73" fmla="*/ 688 h 726"/>
                <a:gd name="T74" fmla="*/ 42 w 346"/>
                <a:gd name="T75" fmla="*/ 666 h 726"/>
                <a:gd name="T76" fmla="*/ 29 w 346"/>
                <a:gd name="T77" fmla="*/ 637 h 726"/>
                <a:gd name="T78" fmla="*/ 17 w 346"/>
                <a:gd name="T79" fmla="*/ 601 h 726"/>
                <a:gd name="T80" fmla="*/ 8 w 346"/>
                <a:gd name="T81" fmla="*/ 560 h 726"/>
                <a:gd name="T82" fmla="*/ 1 w 346"/>
                <a:gd name="T83" fmla="*/ 509 h 726"/>
                <a:gd name="T84" fmla="*/ 0 w 346"/>
                <a:gd name="T85" fmla="*/ 453 h 726"/>
                <a:gd name="T86" fmla="*/ 3 w 346"/>
                <a:gd name="T87" fmla="*/ 391 h 726"/>
                <a:gd name="T88" fmla="*/ 12 w 346"/>
                <a:gd name="T89" fmla="*/ 338 h 726"/>
                <a:gd name="T90" fmla="*/ 25 w 346"/>
                <a:gd name="T91" fmla="*/ 294 h 726"/>
                <a:gd name="T92" fmla="*/ 42 w 346"/>
                <a:gd name="T93" fmla="*/ 256 h 726"/>
                <a:gd name="T94" fmla="*/ 66 w 346"/>
                <a:gd name="T95" fmla="*/ 227 h 726"/>
                <a:gd name="T96" fmla="*/ 94 w 346"/>
                <a:gd name="T97" fmla="*/ 207 h 726"/>
                <a:gd name="T98" fmla="*/ 126 w 346"/>
                <a:gd name="T99" fmla="*/ 193 h 726"/>
                <a:gd name="T100" fmla="*/ 162 w 346"/>
                <a:gd name="T101" fmla="*/ 190 h 726"/>
                <a:gd name="T102" fmla="*/ 187 w 346"/>
                <a:gd name="T103" fmla="*/ 191 h 726"/>
                <a:gd name="T104" fmla="*/ 211 w 346"/>
                <a:gd name="T105" fmla="*/ 198 h 726"/>
                <a:gd name="T106" fmla="*/ 232 w 346"/>
                <a:gd name="T107" fmla="*/ 210 h 726"/>
                <a:gd name="T108" fmla="*/ 251 w 346"/>
                <a:gd name="T109" fmla="*/ 227 h 726"/>
                <a:gd name="T110" fmla="*/ 251 w 346"/>
                <a:gd name="T111" fmla="*/ 50 h 726"/>
                <a:gd name="T112" fmla="*/ 346 w 346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" h="726">
                  <a:moveTo>
                    <a:pt x="170" y="277"/>
                  </a:moveTo>
                  <a:lnTo>
                    <a:pt x="150" y="280"/>
                  </a:lnTo>
                  <a:lnTo>
                    <a:pt x="134" y="290"/>
                  </a:lnTo>
                  <a:lnTo>
                    <a:pt x="121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5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6" y="624"/>
                  </a:lnTo>
                  <a:lnTo>
                    <a:pt x="153" y="634"/>
                  </a:lnTo>
                  <a:lnTo>
                    <a:pt x="175" y="637"/>
                  </a:lnTo>
                  <a:lnTo>
                    <a:pt x="198" y="634"/>
                  </a:lnTo>
                  <a:lnTo>
                    <a:pt x="218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5" y="289"/>
                  </a:lnTo>
                  <a:lnTo>
                    <a:pt x="193" y="280"/>
                  </a:lnTo>
                  <a:lnTo>
                    <a:pt x="170" y="277"/>
                  </a:lnTo>
                  <a:close/>
                  <a:moveTo>
                    <a:pt x="346" y="0"/>
                  </a:moveTo>
                  <a:lnTo>
                    <a:pt x="346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1" y="688"/>
                  </a:lnTo>
                  <a:lnTo>
                    <a:pt x="42" y="666"/>
                  </a:lnTo>
                  <a:lnTo>
                    <a:pt x="29" y="637"/>
                  </a:lnTo>
                  <a:lnTo>
                    <a:pt x="17" y="601"/>
                  </a:lnTo>
                  <a:lnTo>
                    <a:pt x="8" y="560"/>
                  </a:lnTo>
                  <a:lnTo>
                    <a:pt x="1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5" y="294"/>
                  </a:lnTo>
                  <a:lnTo>
                    <a:pt x="42" y="256"/>
                  </a:lnTo>
                  <a:lnTo>
                    <a:pt x="66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7" y="191"/>
                  </a:lnTo>
                  <a:lnTo>
                    <a:pt x="211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" name="Freeform 35"/>
            <p:cNvSpPr>
              <a:spLocks/>
            </p:cNvSpPr>
            <p:nvPr userDrawn="1"/>
          </p:nvSpPr>
          <p:spPr bwMode="auto">
            <a:xfrm>
              <a:off x="7095799" y="3985240"/>
              <a:ext cx="145072" cy="226984"/>
            </a:xfrm>
            <a:custGeom>
              <a:avLst/>
              <a:gdLst>
                <a:gd name="T0" fmla="*/ 101 w 147"/>
                <a:gd name="T1" fmla="*/ 0 h 230"/>
                <a:gd name="T2" fmla="*/ 123 w 147"/>
                <a:gd name="T3" fmla="*/ 1 h 230"/>
                <a:gd name="T4" fmla="*/ 147 w 147"/>
                <a:gd name="T5" fmla="*/ 10 h 230"/>
                <a:gd name="T6" fmla="*/ 114 w 147"/>
                <a:gd name="T7" fmla="*/ 15 h 230"/>
                <a:gd name="T8" fmla="*/ 87 w 147"/>
                <a:gd name="T9" fmla="*/ 27 h 230"/>
                <a:gd name="T10" fmla="*/ 68 w 147"/>
                <a:gd name="T11" fmla="*/ 42 h 230"/>
                <a:gd name="T12" fmla="*/ 56 w 147"/>
                <a:gd name="T13" fmla="*/ 65 h 230"/>
                <a:gd name="T14" fmla="*/ 49 w 147"/>
                <a:gd name="T15" fmla="*/ 90 h 230"/>
                <a:gd name="T16" fmla="*/ 49 w 147"/>
                <a:gd name="T17" fmla="*/ 119 h 230"/>
                <a:gd name="T18" fmla="*/ 54 w 147"/>
                <a:gd name="T19" fmla="*/ 153 h 230"/>
                <a:gd name="T20" fmla="*/ 65 w 147"/>
                <a:gd name="T21" fmla="*/ 191 h 230"/>
                <a:gd name="T22" fmla="*/ 82 w 147"/>
                <a:gd name="T23" fmla="*/ 230 h 230"/>
                <a:gd name="T24" fmla="*/ 46 w 147"/>
                <a:gd name="T25" fmla="*/ 198 h 230"/>
                <a:gd name="T26" fmla="*/ 22 w 147"/>
                <a:gd name="T27" fmla="*/ 167 h 230"/>
                <a:gd name="T28" fmla="*/ 7 w 147"/>
                <a:gd name="T29" fmla="*/ 138 h 230"/>
                <a:gd name="T30" fmla="*/ 0 w 147"/>
                <a:gd name="T31" fmla="*/ 109 h 230"/>
                <a:gd name="T32" fmla="*/ 0 w 147"/>
                <a:gd name="T33" fmla="*/ 83 h 230"/>
                <a:gd name="T34" fmla="*/ 7 w 147"/>
                <a:gd name="T35" fmla="*/ 59 h 230"/>
                <a:gd name="T36" fmla="*/ 19 w 147"/>
                <a:gd name="T37" fmla="*/ 41 h 230"/>
                <a:gd name="T38" fmla="*/ 36 w 147"/>
                <a:gd name="T39" fmla="*/ 24 h 230"/>
                <a:gd name="T40" fmla="*/ 54 w 147"/>
                <a:gd name="T41" fmla="*/ 12 h 230"/>
                <a:gd name="T42" fmla="*/ 77 w 147"/>
                <a:gd name="T43" fmla="*/ 3 h 230"/>
                <a:gd name="T44" fmla="*/ 101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101" y="0"/>
                  </a:moveTo>
                  <a:lnTo>
                    <a:pt x="123" y="1"/>
                  </a:lnTo>
                  <a:lnTo>
                    <a:pt x="147" y="10"/>
                  </a:lnTo>
                  <a:lnTo>
                    <a:pt x="114" y="15"/>
                  </a:lnTo>
                  <a:lnTo>
                    <a:pt x="87" y="27"/>
                  </a:lnTo>
                  <a:lnTo>
                    <a:pt x="68" y="42"/>
                  </a:lnTo>
                  <a:lnTo>
                    <a:pt x="56" y="65"/>
                  </a:lnTo>
                  <a:lnTo>
                    <a:pt x="49" y="90"/>
                  </a:lnTo>
                  <a:lnTo>
                    <a:pt x="49" y="119"/>
                  </a:lnTo>
                  <a:lnTo>
                    <a:pt x="54" y="153"/>
                  </a:lnTo>
                  <a:lnTo>
                    <a:pt x="65" y="191"/>
                  </a:lnTo>
                  <a:lnTo>
                    <a:pt x="82" y="230"/>
                  </a:lnTo>
                  <a:lnTo>
                    <a:pt x="46" y="198"/>
                  </a:lnTo>
                  <a:lnTo>
                    <a:pt x="22" y="167"/>
                  </a:lnTo>
                  <a:lnTo>
                    <a:pt x="7" y="138"/>
                  </a:lnTo>
                  <a:lnTo>
                    <a:pt x="0" y="109"/>
                  </a:lnTo>
                  <a:lnTo>
                    <a:pt x="0" y="83"/>
                  </a:lnTo>
                  <a:lnTo>
                    <a:pt x="7" y="59"/>
                  </a:lnTo>
                  <a:lnTo>
                    <a:pt x="19" y="41"/>
                  </a:lnTo>
                  <a:lnTo>
                    <a:pt x="36" y="24"/>
                  </a:lnTo>
                  <a:lnTo>
                    <a:pt x="54" y="12"/>
                  </a:lnTo>
                  <a:lnTo>
                    <a:pt x="77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" name="Freeform 36"/>
            <p:cNvSpPr>
              <a:spLocks/>
            </p:cNvSpPr>
            <p:nvPr userDrawn="1"/>
          </p:nvSpPr>
          <p:spPr bwMode="auto">
            <a:xfrm>
              <a:off x="6993163" y="4006952"/>
              <a:ext cx="115466" cy="219089"/>
            </a:xfrm>
            <a:custGeom>
              <a:avLst/>
              <a:gdLst>
                <a:gd name="T0" fmla="*/ 71 w 117"/>
                <a:gd name="T1" fmla="*/ 0 h 222"/>
                <a:gd name="T2" fmla="*/ 94 w 117"/>
                <a:gd name="T3" fmla="*/ 3 h 222"/>
                <a:gd name="T4" fmla="*/ 117 w 117"/>
                <a:gd name="T5" fmla="*/ 12 h 222"/>
                <a:gd name="T6" fmla="*/ 90 w 117"/>
                <a:gd name="T7" fmla="*/ 15 h 222"/>
                <a:gd name="T8" fmla="*/ 68 w 117"/>
                <a:gd name="T9" fmla="*/ 24 h 222"/>
                <a:gd name="T10" fmla="*/ 54 w 117"/>
                <a:gd name="T11" fmla="*/ 36 h 222"/>
                <a:gd name="T12" fmla="*/ 46 w 117"/>
                <a:gd name="T13" fmla="*/ 53 h 222"/>
                <a:gd name="T14" fmla="*/ 44 w 117"/>
                <a:gd name="T15" fmla="*/ 73 h 222"/>
                <a:gd name="T16" fmla="*/ 46 w 117"/>
                <a:gd name="T17" fmla="*/ 96 h 222"/>
                <a:gd name="T18" fmla="*/ 54 w 117"/>
                <a:gd name="T19" fmla="*/ 123 h 222"/>
                <a:gd name="T20" fmla="*/ 65 w 117"/>
                <a:gd name="T21" fmla="*/ 154 h 222"/>
                <a:gd name="T22" fmla="*/ 78 w 117"/>
                <a:gd name="T23" fmla="*/ 186 h 222"/>
                <a:gd name="T24" fmla="*/ 95 w 117"/>
                <a:gd name="T25" fmla="*/ 222 h 222"/>
                <a:gd name="T26" fmla="*/ 56 w 117"/>
                <a:gd name="T27" fmla="*/ 188 h 222"/>
                <a:gd name="T28" fmla="*/ 29 w 117"/>
                <a:gd name="T29" fmla="*/ 154 h 222"/>
                <a:gd name="T30" fmla="*/ 10 w 117"/>
                <a:gd name="T31" fmla="*/ 123 h 222"/>
                <a:gd name="T32" fmla="*/ 1 w 117"/>
                <a:gd name="T33" fmla="*/ 94 h 222"/>
                <a:gd name="T34" fmla="*/ 0 w 117"/>
                <a:gd name="T35" fmla="*/ 68 h 222"/>
                <a:gd name="T36" fmla="*/ 5 w 117"/>
                <a:gd name="T37" fmla="*/ 46 h 222"/>
                <a:gd name="T38" fmla="*/ 15 w 117"/>
                <a:gd name="T39" fmla="*/ 27 h 222"/>
                <a:gd name="T40" fmla="*/ 30 w 117"/>
                <a:gd name="T41" fmla="*/ 14 h 222"/>
                <a:gd name="T42" fmla="*/ 49 w 117"/>
                <a:gd name="T43" fmla="*/ 5 h 222"/>
                <a:gd name="T44" fmla="*/ 71 w 117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22">
                  <a:moveTo>
                    <a:pt x="71" y="0"/>
                  </a:moveTo>
                  <a:lnTo>
                    <a:pt x="94" y="3"/>
                  </a:lnTo>
                  <a:lnTo>
                    <a:pt x="117" y="12"/>
                  </a:lnTo>
                  <a:lnTo>
                    <a:pt x="90" y="15"/>
                  </a:lnTo>
                  <a:lnTo>
                    <a:pt x="68" y="24"/>
                  </a:lnTo>
                  <a:lnTo>
                    <a:pt x="54" y="36"/>
                  </a:lnTo>
                  <a:lnTo>
                    <a:pt x="46" y="53"/>
                  </a:lnTo>
                  <a:lnTo>
                    <a:pt x="44" y="73"/>
                  </a:lnTo>
                  <a:lnTo>
                    <a:pt x="46" y="96"/>
                  </a:lnTo>
                  <a:lnTo>
                    <a:pt x="54" y="123"/>
                  </a:lnTo>
                  <a:lnTo>
                    <a:pt x="65" y="154"/>
                  </a:lnTo>
                  <a:lnTo>
                    <a:pt x="78" y="186"/>
                  </a:lnTo>
                  <a:lnTo>
                    <a:pt x="95" y="222"/>
                  </a:lnTo>
                  <a:lnTo>
                    <a:pt x="56" y="188"/>
                  </a:lnTo>
                  <a:lnTo>
                    <a:pt x="29" y="154"/>
                  </a:lnTo>
                  <a:lnTo>
                    <a:pt x="10" y="123"/>
                  </a:lnTo>
                  <a:lnTo>
                    <a:pt x="1" y="94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15" y="27"/>
                  </a:lnTo>
                  <a:lnTo>
                    <a:pt x="30" y="14"/>
                  </a:lnTo>
                  <a:lnTo>
                    <a:pt x="49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" name="Freeform 37"/>
            <p:cNvSpPr>
              <a:spLocks/>
            </p:cNvSpPr>
            <p:nvPr userDrawn="1"/>
          </p:nvSpPr>
          <p:spPr bwMode="auto">
            <a:xfrm>
              <a:off x="7272452" y="3985240"/>
              <a:ext cx="145072" cy="226984"/>
            </a:xfrm>
            <a:custGeom>
              <a:avLst/>
              <a:gdLst>
                <a:gd name="T0" fmla="*/ 46 w 147"/>
                <a:gd name="T1" fmla="*/ 0 h 230"/>
                <a:gd name="T2" fmla="*/ 68 w 147"/>
                <a:gd name="T3" fmla="*/ 3 h 230"/>
                <a:gd name="T4" fmla="*/ 91 w 147"/>
                <a:gd name="T5" fmla="*/ 12 h 230"/>
                <a:gd name="T6" fmla="*/ 111 w 147"/>
                <a:gd name="T7" fmla="*/ 24 h 230"/>
                <a:gd name="T8" fmla="*/ 126 w 147"/>
                <a:gd name="T9" fmla="*/ 41 h 230"/>
                <a:gd name="T10" fmla="*/ 138 w 147"/>
                <a:gd name="T11" fmla="*/ 59 h 230"/>
                <a:gd name="T12" fmla="*/ 145 w 147"/>
                <a:gd name="T13" fmla="*/ 83 h 230"/>
                <a:gd name="T14" fmla="*/ 147 w 147"/>
                <a:gd name="T15" fmla="*/ 109 h 230"/>
                <a:gd name="T16" fmla="*/ 140 w 147"/>
                <a:gd name="T17" fmla="*/ 138 h 230"/>
                <a:gd name="T18" fmla="*/ 125 w 147"/>
                <a:gd name="T19" fmla="*/ 167 h 230"/>
                <a:gd name="T20" fmla="*/ 99 w 147"/>
                <a:gd name="T21" fmla="*/ 198 h 230"/>
                <a:gd name="T22" fmla="*/ 63 w 147"/>
                <a:gd name="T23" fmla="*/ 230 h 230"/>
                <a:gd name="T24" fmla="*/ 80 w 147"/>
                <a:gd name="T25" fmla="*/ 191 h 230"/>
                <a:gd name="T26" fmla="*/ 92 w 147"/>
                <a:gd name="T27" fmla="*/ 153 h 230"/>
                <a:gd name="T28" fmla="*/ 97 w 147"/>
                <a:gd name="T29" fmla="*/ 119 h 230"/>
                <a:gd name="T30" fmla="*/ 97 w 147"/>
                <a:gd name="T31" fmla="*/ 90 h 230"/>
                <a:gd name="T32" fmla="*/ 91 w 147"/>
                <a:gd name="T33" fmla="*/ 65 h 230"/>
                <a:gd name="T34" fmla="*/ 77 w 147"/>
                <a:gd name="T35" fmla="*/ 42 h 230"/>
                <a:gd name="T36" fmla="*/ 58 w 147"/>
                <a:gd name="T37" fmla="*/ 27 h 230"/>
                <a:gd name="T38" fmla="*/ 33 w 147"/>
                <a:gd name="T39" fmla="*/ 15 h 230"/>
                <a:gd name="T40" fmla="*/ 0 w 147"/>
                <a:gd name="T41" fmla="*/ 10 h 230"/>
                <a:gd name="T42" fmla="*/ 22 w 147"/>
                <a:gd name="T43" fmla="*/ 1 h 230"/>
                <a:gd name="T44" fmla="*/ 46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46" y="0"/>
                  </a:moveTo>
                  <a:lnTo>
                    <a:pt x="68" y="3"/>
                  </a:lnTo>
                  <a:lnTo>
                    <a:pt x="91" y="12"/>
                  </a:lnTo>
                  <a:lnTo>
                    <a:pt x="111" y="24"/>
                  </a:lnTo>
                  <a:lnTo>
                    <a:pt x="126" y="41"/>
                  </a:lnTo>
                  <a:lnTo>
                    <a:pt x="138" y="59"/>
                  </a:lnTo>
                  <a:lnTo>
                    <a:pt x="145" y="83"/>
                  </a:lnTo>
                  <a:lnTo>
                    <a:pt x="147" y="109"/>
                  </a:lnTo>
                  <a:lnTo>
                    <a:pt x="140" y="138"/>
                  </a:lnTo>
                  <a:lnTo>
                    <a:pt x="125" y="167"/>
                  </a:lnTo>
                  <a:lnTo>
                    <a:pt x="99" y="198"/>
                  </a:lnTo>
                  <a:lnTo>
                    <a:pt x="63" y="230"/>
                  </a:lnTo>
                  <a:lnTo>
                    <a:pt x="80" y="191"/>
                  </a:lnTo>
                  <a:lnTo>
                    <a:pt x="92" y="153"/>
                  </a:lnTo>
                  <a:lnTo>
                    <a:pt x="97" y="119"/>
                  </a:lnTo>
                  <a:lnTo>
                    <a:pt x="97" y="90"/>
                  </a:lnTo>
                  <a:lnTo>
                    <a:pt x="91" y="65"/>
                  </a:lnTo>
                  <a:lnTo>
                    <a:pt x="77" y="42"/>
                  </a:lnTo>
                  <a:lnTo>
                    <a:pt x="58" y="27"/>
                  </a:lnTo>
                  <a:lnTo>
                    <a:pt x="33" y="15"/>
                  </a:lnTo>
                  <a:lnTo>
                    <a:pt x="0" y="10"/>
                  </a:lnTo>
                  <a:lnTo>
                    <a:pt x="22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" name="Freeform 38"/>
            <p:cNvSpPr>
              <a:spLocks/>
            </p:cNvSpPr>
            <p:nvPr userDrawn="1"/>
          </p:nvSpPr>
          <p:spPr bwMode="auto">
            <a:xfrm>
              <a:off x="7402721" y="4006952"/>
              <a:ext cx="117439" cy="219089"/>
            </a:xfrm>
            <a:custGeom>
              <a:avLst/>
              <a:gdLst>
                <a:gd name="T0" fmla="*/ 46 w 119"/>
                <a:gd name="T1" fmla="*/ 0 h 222"/>
                <a:gd name="T2" fmla="*/ 68 w 119"/>
                <a:gd name="T3" fmla="*/ 5 h 222"/>
                <a:gd name="T4" fmla="*/ 87 w 119"/>
                <a:gd name="T5" fmla="*/ 14 h 222"/>
                <a:gd name="T6" fmla="*/ 102 w 119"/>
                <a:gd name="T7" fmla="*/ 27 h 222"/>
                <a:gd name="T8" fmla="*/ 114 w 119"/>
                <a:gd name="T9" fmla="*/ 46 h 222"/>
                <a:gd name="T10" fmla="*/ 119 w 119"/>
                <a:gd name="T11" fmla="*/ 68 h 222"/>
                <a:gd name="T12" fmla="*/ 117 w 119"/>
                <a:gd name="T13" fmla="*/ 94 h 222"/>
                <a:gd name="T14" fmla="*/ 107 w 119"/>
                <a:gd name="T15" fmla="*/ 123 h 222"/>
                <a:gd name="T16" fmla="*/ 90 w 119"/>
                <a:gd name="T17" fmla="*/ 154 h 222"/>
                <a:gd name="T18" fmla="*/ 61 w 119"/>
                <a:gd name="T19" fmla="*/ 188 h 222"/>
                <a:gd name="T20" fmla="*/ 22 w 119"/>
                <a:gd name="T21" fmla="*/ 222 h 222"/>
                <a:gd name="T22" fmla="*/ 39 w 119"/>
                <a:gd name="T23" fmla="*/ 186 h 222"/>
                <a:gd name="T24" fmla="*/ 52 w 119"/>
                <a:gd name="T25" fmla="*/ 154 h 222"/>
                <a:gd name="T26" fmla="*/ 64 w 119"/>
                <a:gd name="T27" fmla="*/ 123 h 222"/>
                <a:gd name="T28" fmla="*/ 71 w 119"/>
                <a:gd name="T29" fmla="*/ 96 h 222"/>
                <a:gd name="T30" fmla="*/ 73 w 119"/>
                <a:gd name="T31" fmla="*/ 73 h 222"/>
                <a:gd name="T32" fmla="*/ 71 w 119"/>
                <a:gd name="T33" fmla="*/ 53 h 222"/>
                <a:gd name="T34" fmla="*/ 63 w 119"/>
                <a:gd name="T35" fmla="*/ 36 h 222"/>
                <a:gd name="T36" fmla="*/ 49 w 119"/>
                <a:gd name="T37" fmla="*/ 24 h 222"/>
                <a:gd name="T38" fmla="*/ 29 w 119"/>
                <a:gd name="T39" fmla="*/ 15 h 222"/>
                <a:gd name="T40" fmla="*/ 0 w 119"/>
                <a:gd name="T41" fmla="*/ 12 h 222"/>
                <a:gd name="T42" fmla="*/ 23 w 119"/>
                <a:gd name="T43" fmla="*/ 3 h 222"/>
                <a:gd name="T44" fmla="*/ 46 w 119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" h="222">
                  <a:moveTo>
                    <a:pt x="46" y="0"/>
                  </a:moveTo>
                  <a:lnTo>
                    <a:pt x="68" y="5"/>
                  </a:lnTo>
                  <a:lnTo>
                    <a:pt x="87" y="14"/>
                  </a:lnTo>
                  <a:lnTo>
                    <a:pt x="102" y="27"/>
                  </a:lnTo>
                  <a:lnTo>
                    <a:pt x="114" y="46"/>
                  </a:lnTo>
                  <a:lnTo>
                    <a:pt x="119" y="68"/>
                  </a:lnTo>
                  <a:lnTo>
                    <a:pt x="117" y="94"/>
                  </a:lnTo>
                  <a:lnTo>
                    <a:pt x="107" y="123"/>
                  </a:lnTo>
                  <a:lnTo>
                    <a:pt x="90" y="154"/>
                  </a:lnTo>
                  <a:lnTo>
                    <a:pt x="61" y="188"/>
                  </a:lnTo>
                  <a:lnTo>
                    <a:pt x="22" y="222"/>
                  </a:lnTo>
                  <a:lnTo>
                    <a:pt x="39" y="186"/>
                  </a:lnTo>
                  <a:lnTo>
                    <a:pt x="52" y="154"/>
                  </a:lnTo>
                  <a:lnTo>
                    <a:pt x="64" y="123"/>
                  </a:lnTo>
                  <a:lnTo>
                    <a:pt x="71" y="96"/>
                  </a:lnTo>
                  <a:lnTo>
                    <a:pt x="73" y="73"/>
                  </a:lnTo>
                  <a:lnTo>
                    <a:pt x="71" y="53"/>
                  </a:lnTo>
                  <a:lnTo>
                    <a:pt x="63" y="36"/>
                  </a:lnTo>
                  <a:lnTo>
                    <a:pt x="49" y="24"/>
                  </a:lnTo>
                  <a:lnTo>
                    <a:pt x="29" y="15"/>
                  </a:lnTo>
                  <a:lnTo>
                    <a:pt x="0" y="12"/>
                  </a:lnTo>
                  <a:lnTo>
                    <a:pt x="2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" name="Freeform 39"/>
            <p:cNvSpPr>
              <a:spLocks noEditPoints="1"/>
            </p:cNvSpPr>
            <p:nvPr userDrawn="1"/>
          </p:nvSpPr>
          <p:spPr bwMode="auto">
            <a:xfrm>
              <a:off x="7224095" y="3995109"/>
              <a:ext cx="60200" cy="202311"/>
            </a:xfrm>
            <a:custGeom>
              <a:avLst/>
              <a:gdLst>
                <a:gd name="T0" fmla="*/ 30 w 61"/>
                <a:gd name="T1" fmla="*/ 0 h 205"/>
                <a:gd name="T2" fmla="*/ 39 w 61"/>
                <a:gd name="T3" fmla="*/ 3 h 205"/>
                <a:gd name="T4" fmla="*/ 47 w 61"/>
                <a:gd name="T5" fmla="*/ 10 h 205"/>
                <a:gd name="T6" fmla="*/ 54 w 61"/>
                <a:gd name="T7" fmla="*/ 22 h 205"/>
                <a:gd name="T8" fmla="*/ 59 w 61"/>
                <a:gd name="T9" fmla="*/ 39 h 205"/>
                <a:gd name="T10" fmla="*/ 61 w 61"/>
                <a:gd name="T11" fmla="*/ 61 h 205"/>
                <a:gd name="T12" fmla="*/ 59 w 61"/>
                <a:gd name="T13" fmla="*/ 87 h 205"/>
                <a:gd name="T14" fmla="*/ 54 w 61"/>
                <a:gd name="T15" fmla="*/ 121 h 205"/>
                <a:gd name="T16" fmla="*/ 44 w 61"/>
                <a:gd name="T17" fmla="*/ 159 h 205"/>
                <a:gd name="T18" fmla="*/ 30 w 61"/>
                <a:gd name="T19" fmla="*/ 205 h 205"/>
                <a:gd name="T20" fmla="*/ 15 w 61"/>
                <a:gd name="T21" fmla="*/ 159 h 205"/>
                <a:gd name="T22" fmla="*/ 6 w 61"/>
                <a:gd name="T23" fmla="*/ 121 h 205"/>
                <a:gd name="T24" fmla="*/ 0 w 61"/>
                <a:gd name="T25" fmla="*/ 87 h 205"/>
                <a:gd name="T26" fmla="*/ 0 w 61"/>
                <a:gd name="T27" fmla="*/ 61 h 205"/>
                <a:gd name="T28" fmla="*/ 1 w 61"/>
                <a:gd name="T29" fmla="*/ 39 h 205"/>
                <a:gd name="T30" fmla="*/ 5 w 61"/>
                <a:gd name="T31" fmla="*/ 22 h 205"/>
                <a:gd name="T32" fmla="*/ 12 w 61"/>
                <a:gd name="T33" fmla="*/ 10 h 205"/>
                <a:gd name="T34" fmla="*/ 20 w 61"/>
                <a:gd name="T35" fmla="*/ 3 h 205"/>
                <a:gd name="T36" fmla="*/ 30 w 61"/>
                <a:gd name="T37" fmla="*/ 0 h 205"/>
                <a:gd name="T38" fmla="*/ 30 w 61"/>
                <a:gd name="T39" fmla="*/ 0 h 205"/>
                <a:gd name="T40" fmla="*/ 30 w 61"/>
                <a:gd name="T41" fmla="*/ 0 h 205"/>
                <a:gd name="T42" fmla="*/ 30 w 61"/>
                <a:gd name="T43" fmla="*/ 0 h 205"/>
                <a:gd name="T44" fmla="*/ 30 w 61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05">
                  <a:moveTo>
                    <a:pt x="30" y="0"/>
                  </a:moveTo>
                  <a:lnTo>
                    <a:pt x="39" y="3"/>
                  </a:lnTo>
                  <a:lnTo>
                    <a:pt x="47" y="10"/>
                  </a:lnTo>
                  <a:lnTo>
                    <a:pt x="54" y="22"/>
                  </a:lnTo>
                  <a:lnTo>
                    <a:pt x="59" y="39"/>
                  </a:lnTo>
                  <a:lnTo>
                    <a:pt x="61" y="61"/>
                  </a:lnTo>
                  <a:lnTo>
                    <a:pt x="59" y="87"/>
                  </a:lnTo>
                  <a:lnTo>
                    <a:pt x="54" y="121"/>
                  </a:lnTo>
                  <a:lnTo>
                    <a:pt x="44" y="159"/>
                  </a:lnTo>
                  <a:lnTo>
                    <a:pt x="30" y="205"/>
                  </a:lnTo>
                  <a:lnTo>
                    <a:pt x="15" y="159"/>
                  </a:lnTo>
                  <a:lnTo>
                    <a:pt x="6" y="121"/>
                  </a:lnTo>
                  <a:lnTo>
                    <a:pt x="0" y="87"/>
                  </a:lnTo>
                  <a:lnTo>
                    <a:pt x="0" y="61"/>
                  </a:lnTo>
                  <a:lnTo>
                    <a:pt x="1" y="39"/>
                  </a:lnTo>
                  <a:lnTo>
                    <a:pt x="5" y="22"/>
                  </a:lnTo>
                  <a:lnTo>
                    <a:pt x="12" y="10"/>
                  </a:lnTo>
                  <a:lnTo>
                    <a:pt x="20" y="3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" name="Freeform 40"/>
            <p:cNvSpPr>
              <a:spLocks noEditPoints="1"/>
            </p:cNvSpPr>
            <p:nvPr userDrawn="1"/>
          </p:nvSpPr>
          <p:spPr bwMode="auto">
            <a:xfrm>
              <a:off x="7086917" y="4228014"/>
              <a:ext cx="332580" cy="45397"/>
            </a:xfrm>
            <a:custGeom>
              <a:avLst/>
              <a:gdLst>
                <a:gd name="T0" fmla="*/ 169 w 337"/>
                <a:gd name="T1" fmla="*/ 46 h 46"/>
                <a:gd name="T2" fmla="*/ 169 w 337"/>
                <a:gd name="T3" fmla="*/ 46 h 46"/>
                <a:gd name="T4" fmla="*/ 169 w 337"/>
                <a:gd name="T5" fmla="*/ 46 h 46"/>
                <a:gd name="T6" fmla="*/ 169 w 337"/>
                <a:gd name="T7" fmla="*/ 46 h 46"/>
                <a:gd name="T8" fmla="*/ 169 w 337"/>
                <a:gd name="T9" fmla="*/ 0 h 46"/>
                <a:gd name="T10" fmla="*/ 212 w 337"/>
                <a:gd name="T11" fmla="*/ 1 h 46"/>
                <a:gd name="T12" fmla="*/ 248 w 337"/>
                <a:gd name="T13" fmla="*/ 5 h 46"/>
                <a:gd name="T14" fmla="*/ 280 w 337"/>
                <a:gd name="T15" fmla="*/ 10 h 46"/>
                <a:gd name="T16" fmla="*/ 304 w 337"/>
                <a:gd name="T17" fmla="*/ 15 h 46"/>
                <a:gd name="T18" fmla="*/ 323 w 337"/>
                <a:gd name="T19" fmla="*/ 20 h 46"/>
                <a:gd name="T20" fmla="*/ 333 w 337"/>
                <a:gd name="T21" fmla="*/ 24 h 46"/>
                <a:gd name="T22" fmla="*/ 337 w 337"/>
                <a:gd name="T23" fmla="*/ 24 h 46"/>
                <a:gd name="T24" fmla="*/ 333 w 337"/>
                <a:gd name="T25" fmla="*/ 25 h 46"/>
                <a:gd name="T26" fmla="*/ 320 w 337"/>
                <a:gd name="T27" fmla="*/ 27 h 46"/>
                <a:gd name="T28" fmla="*/ 301 w 337"/>
                <a:gd name="T29" fmla="*/ 32 h 46"/>
                <a:gd name="T30" fmla="*/ 279 w 337"/>
                <a:gd name="T31" fmla="*/ 36 h 46"/>
                <a:gd name="T32" fmla="*/ 251 w 337"/>
                <a:gd name="T33" fmla="*/ 39 h 46"/>
                <a:gd name="T34" fmla="*/ 222 w 337"/>
                <a:gd name="T35" fmla="*/ 42 h 46"/>
                <a:gd name="T36" fmla="*/ 195 w 337"/>
                <a:gd name="T37" fmla="*/ 46 h 46"/>
                <a:gd name="T38" fmla="*/ 169 w 337"/>
                <a:gd name="T39" fmla="*/ 46 h 46"/>
                <a:gd name="T40" fmla="*/ 142 w 337"/>
                <a:gd name="T41" fmla="*/ 46 h 46"/>
                <a:gd name="T42" fmla="*/ 115 w 337"/>
                <a:gd name="T43" fmla="*/ 42 h 46"/>
                <a:gd name="T44" fmla="*/ 86 w 337"/>
                <a:gd name="T45" fmla="*/ 39 h 46"/>
                <a:gd name="T46" fmla="*/ 60 w 337"/>
                <a:gd name="T47" fmla="*/ 36 h 46"/>
                <a:gd name="T48" fmla="*/ 36 w 337"/>
                <a:gd name="T49" fmla="*/ 32 h 46"/>
                <a:gd name="T50" fmla="*/ 17 w 337"/>
                <a:gd name="T51" fmla="*/ 27 h 46"/>
                <a:gd name="T52" fmla="*/ 4 w 337"/>
                <a:gd name="T53" fmla="*/ 25 h 46"/>
                <a:gd name="T54" fmla="*/ 0 w 337"/>
                <a:gd name="T55" fmla="*/ 24 h 46"/>
                <a:gd name="T56" fmla="*/ 4 w 337"/>
                <a:gd name="T57" fmla="*/ 24 h 46"/>
                <a:gd name="T58" fmla="*/ 16 w 337"/>
                <a:gd name="T59" fmla="*/ 20 h 46"/>
                <a:gd name="T60" fmla="*/ 33 w 337"/>
                <a:gd name="T61" fmla="*/ 15 h 46"/>
                <a:gd name="T62" fmla="*/ 58 w 337"/>
                <a:gd name="T63" fmla="*/ 10 h 46"/>
                <a:gd name="T64" fmla="*/ 89 w 337"/>
                <a:gd name="T65" fmla="*/ 5 h 46"/>
                <a:gd name="T66" fmla="*/ 127 w 337"/>
                <a:gd name="T67" fmla="*/ 1 h 46"/>
                <a:gd name="T68" fmla="*/ 169 w 337"/>
                <a:gd name="T69" fmla="*/ 0 h 46"/>
                <a:gd name="T70" fmla="*/ 169 w 337"/>
                <a:gd name="T71" fmla="*/ 0 h 46"/>
                <a:gd name="T72" fmla="*/ 169 w 337"/>
                <a:gd name="T73" fmla="*/ 0 h 46"/>
                <a:gd name="T74" fmla="*/ 169 w 337"/>
                <a:gd name="T75" fmla="*/ 0 h 46"/>
                <a:gd name="T76" fmla="*/ 169 w 337"/>
                <a:gd name="T7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7" h="46">
                  <a:moveTo>
                    <a:pt x="169" y="46"/>
                  </a:moveTo>
                  <a:lnTo>
                    <a:pt x="169" y="46"/>
                  </a:lnTo>
                  <a:lnTo>
                    <a:pt x="169" y="46"/>
                  </a:lnTo>
                  <a:lnTo>
                    <a:pt x="169" y="46"/>
                  </a:lnTo>
                  <a:close/>
                  <a:moveTo>
                    <a:pt x="169" y="0"/>
                  </a:moveTo>
                  <a:lnTo>
                    <a:pt x="212" y="1"/>
                  </a:lnTo>
                  <a:lnTo>
                    <a:pt x="248" y="5"/>
                  </a:lnTo>
                  <a:lnTo>
                    <a:pt x="280" y="10"/>
                  </a:lnTo>
                  <a:lnTo>
                    <a:pt x="304" y="15"/>
                  </a:lnTo>
                  <a:lnTo>
                    <a:pt x="323" y="20"/>
                  </a:lnTo>
                  <a:lnTo>
                    <a:pt x="333" y="24"/>
                  </a:lnTo>
                  <a:lnTo>
                    <a:pt x="337" y="24"/>
                  </a:lnTo>
                  <a:lnTo>
                    <a:pt x="333" y="25"/>
                  </a:lnTo>
                  <a:lnTo>
                    <a:pt x="320" y="27"/>
                  </a:lnTo>
                  <a:lnTo>
                    <a:pt x="301" y="32"/>
                  </a:lnTo>
                  <a:lnTo>
                    <a:pt x="279" y="36"/>
                  </a:lnTo>
                  <a:lnTo>
                    <a:pt x="251" y="39"/>
                  </a:lnTo>
                  <a:lnTo>
                    <a:pt x="222" y="42"/>
                  </a:lnTo>
                  <a:lnTo>
                    <a:pt x="195" y="46"/>
                  </a:lnTo>
                  <a:lnTo>
                    <a:pt x="169" y="46"/>
                  </a:lnTo>
                  <a:lnTo>
                    <a:pt x="142" y="46"/>
                  </a:lnTo>
                  <a:lnTo>
                    <a:pt x="115" y="42"/>
                  </a:lnTo>
                  <a:lnTo>
                    <a:pt x="86" y="39"/>
                  </a:lnTo>
                  <a:lnTo>
                    <a:pt x="60" y="36"/>
                  </a:lnTo>
                  <a:lnTo>
                    <a:pt x="36" y="32"/>
                  </a:lnTo>
                  <a:lnTo>
                    <a:pt x="17" y="27"/>
                  </a:lnTo>
                  <a:lnTo>
                    <a:pt x="4" y="25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16" y="20"/>
                  </a:lnTo>
                  <a:lnTo>
                    <a:pt x="33" y="15"/>
                  </a:lnTo>
                  <a:lnTo>
                    <a:pt x="58" y="10"/>
                  </a:lnTo>
                  <a:lnTo>
                    <a:pt x="89" y="5"/>
                  </a:lnTo>
                  <a:lnTo>
                    <a:pt x="127" y="1"/>
                  </a:lnTo>
                  <a:lnTo>
                    <a:pt x="169" y="0"/>
                  </a:lnTo>
                  <a:close/>
                  <a:moveTo>
                    <a:pt x="169" y="0"/>
                  </a:move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" name="Freeform 41"/>
            <p:cNvSpPr>
              <a:spLocks/>
            </p:cNvSpPr>
            <p:nvPr userDrawn="1"/>
          </p:nvSpPr>
          <p:spPr bwMode="auto">
            <a:xfrm>
              <a:off x="7206331" y="3868788"/>
              <a:ext cx="104610" cy="99675"/>
            </a:xfrm>
            <a:custGeom>
              <a:avLst/>
              <a:gdLst>
                <a:gd name="T0" fmla="*/ 35 w 106"/>
                <a:gd name="T1" fmla="*/ 0 h 101"/>
                <a:gd name="T2" fmla="*/ 74 w 106"/>
                <a:gd name="T3" fmla="*/ 0 h 101"/>
                <a:gd name="T4" fmla="*/ 69 w 106"/>
                <a:gd name="T5" fmla="*/ 37 h 101"/>
                <a:gd name="T6" fmla="*/ 70 w 106"/>
                <a:gd name="T7" fmla="*/ 37 h 101"/>
                <a:gd name="T8" fmla="*/ 106 w 106"/>
                <a:gd name="T9" fmla="*/ 34 h 101"/>
                <a:gd name="T10" fmla="*/ 106 w 106"/>
                <a:gd name="T11" fmla="*/ 73 h 101"/>
                <a:gd name="T12" fmla="*/ 70 w 106"/>
                <a:gd name="T13" fmla="*/ 70 h 101"/>
                <a:gd name="T14" fmla="*/ 69 w 106"/>
                <a:gd name="T15" fmla="*/ 72 h 101"/>
                <a:gd name="T16" fmla="*/ 67 w 106"/>
                <a:gd name="T17" fmla="*/ 101 h 101"/>
                <a:gd name="T18" fmla="*/ 40 w 106"/>
                <a:gd name="T19" fmla="*/ 101 h 101"/>
                <a:gd name="T20" fmla="*/ 38 w 106"/>
                <a:gd name="T21" fmla="*/ 72 h 101"/>
                <a:gd name="T22" fmla="*/ 36 w 106"/>
                <a:gd name="T23" fmla="*/ 70 h 101"/>
                <a:gd name="T24" fmla="*/ 0 w 106"/>
                <a:gd name="T25" fmla="*/ 73 h 101"/>
                <a:gd name="T26" fmla="*/ 0 w 106"/>
                <a:gd name="T27" fmla="*/ 34 h 101"/>
                <a:gd name="T28" fmla="*/ 36 w 106"/>
                <a:gd name="T29" fmla="*/ 37 h 101"/>
                <a:gd name="T30" fmla="*/ 38 w 106"/>
                <a:gd name="T31" fmla="*/ 37 h 101"/>
                <a:gd name="T32" fmla="*/ 35 w 106"/>
                <a:gd name="T3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01">
                  <a:moveTo>
                    <a:pt x="35" y="0"/>
                  </a:moveTo>
                  <a:lnTo>
                    <a:pt x="74" y="0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106" y="34"/>
                  </a:lnTo>
                  <a:lnTo>
                    <a:pt x="106" y="73"/>
                  </a:lnTo>
                  <a:lnTo>
                    <a:pt x="70" y="70"/>
                  </a:lnTo>
                  <a:lnTo>
                    <a:pt x="69" y="72"/>
                  </a:lnTo>
                  <a:lnTo>
                    <a:pt x="67" y="101"/>
                  </a:lnTo>
                  <a:lnTo>
                    <a:pt x="40" y="101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0" y="73"/>
                  </a:lnTo>
                  <a:lnTo>
                    <a:pt x="0" y="34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729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2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6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6512893" y="1804890"/>
            <a:ext cx="5126659" cy="370718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324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32" name="Rechthoek 31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+ 50%</a:t>
            </a:r>
            <a:r>
              <a:rPr lang="nl-NL" sz="2000" b="1" baseline="0" dirty="0">
                <a:solidFill>
                  <a:schemeClr val="accent1"/>
                </a:solidFill>
              </a:rPr>
              <a:t> GRAFIEK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3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34" name="Rechthoek 3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3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36" name="Ovaal 3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Ovaal 3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4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43" name="Rechte verbindingslijn 4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4" name="Rechte verbindingslijn 4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6" name="Groep 4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94" name="Afgeronde rechthoek 9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95" name="Groep 9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96" name="Rechthoek 9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7" name="Rechthoek 9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8" name="Rechthoek 9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9" name="Rechthoek 9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2" name="Rechthoek 10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5" name="Rechthoek 10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6" name="Vrije vorm 10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7" name="Groep 4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72" name="Rechthoek 7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5" name="Groep 7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89" name="Rechthoek 8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6" name="Groep 7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77" name="Groep 7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84" name="Rechthoek 8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5" name="Rechthoek 8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6" name="Rechthoek 8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7" name="Rechthoek 8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8" name="Rechthoek 8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78" name="Groep 7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79" name="Rechthoek 7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0" name="Rechthoek 7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1" name="Rechthoek 8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2" name="Rechthoek 8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83" name="Rechthoek 8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48" name="Groep 4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59" name="Afgeronde rechthoek 5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0" name="Groep 5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61" name="Rechthoek 6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Rechthoek 6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Rechthoek 6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4" name="Rechthoek 6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5" name="Rechthoek 6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6" name="Rechthoek 6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6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Rechthoek 6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9" name="Rechthoek 6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0" name="Rechthoek 6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1" name="Vrije vorm 7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49" name="Rechte verbindingslijn 48"/>
            <p:cNvCxnSpPr>
              <a:stCxn id="74" idx="2"/>
              <a:endCxn id="5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50" name="Rechte verbindingslijn 49"/>
            <p:cNvCxnSpPr>
              <a:endCxn id="9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5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5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53" name="Ovaal 5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5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55" name="Groep 5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57" name="Afgeronde rechthoek 5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Vrije vorm 5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5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07" name="Groep 106"/>
          <p:cNvGrpSpPr/>
          <p:nvPr userDrawn="1"/>
        </p:nvGrpSpPr>
        <p:grpSpPr>
          <a:xfrm>
            <a:off x="12435217" y="14898"/>
            <a:ext cx="2716339" cy="3676571"/>
            <a:chOff x="12435216" y="14897"/>
            <a:chExt cx="2716339" cy="3676571"/>
          </a:xfrm>
        </p:grpSpPr>
        <p:sp>
          <p:nvSpPr>
            <p:cNvPr id="108" name="Rechthoek 107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109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10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11" name="Ovaal 110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12" name="Ovaal 111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13" name="Rechte verbindingslijn 112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21" name="Afgeronde rechthoek 12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2" name="Tekstvak 12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Gelijkbenige driehoek 12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17" name="Groep 116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118" name="Rechthoek 117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9" name="Rechthoek 118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20" name="Rechthoek 119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  <p:sp>
        <p:nvSpPr>
          <p:cNvPr id="12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6512893" y="1447804"/>
            <a:ext cx="5137367" cy="320337"/>
          </a:xfrm>
        </p:spPr>
        <p:txBody>
          <a:bodyPr/>
          <a:lstStyle>
            <a:lvl1pPr algn="ctr">
              <a:defRPr lang="nl-NL" sz="18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972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2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grafiek 6"/>
          <p:cNvSpPr>
            <a:spLocks noGrp="1"/>
          </p:cNvSpPr>
          <p:nvPr>
            <p:ph type="chart" sz="quarter" idx="16" hasCustomPrompt="1"/>
          </p:nvPr>
        </p:nvSpPr>
        <p:spPr>
          <a:xfrm>
            <a:off x="525165" y="1447679"/>
            <a:ext cx="11114387" cy="406412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grafiek in te voegen</a:t>
            </a:r>
          </a:p>
        </p:txBody>
      </p:sp>
      <p:sp>
        <p:nvSpPr>
          <p:cNvPr id="49" name="Rechthoek 48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GRAFIEK</a:t>
            </a:r>
          </a:p>
        </p:txBody>
      </p:sp>
      <p:grpSp>
        <p:nvGrpSpPr>
          <p:cNvPr id="50" name="Groep 49"/>
          <p:cNvGrpSpPr/>
          <p:nvPr userDrawn="1"/>
        </p:nvGrpSpPr>
        <p:grpSpPr>
          <a:xfrm>
            <a:off x="12435217" y="14898"/>
            <a:ext cx="2716339" cy="3676571"/>
            <a:chOff x="12435216" y="14897"/>
            <a:chExt cx="2716339" cy="3676571"/>
          </a:xfrm>
        </p:grpSpPr>
        <p:sp>
          <p:nvSpPr>
            <p:cNvPr id="51" name="Rechthoek 50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Grafiek INVOEGEN</a:t>
              </a:r>
            </a:p>
          </p:txBody>
        </p:sp>
        <p:sp>
          <p:nvSpPr>
            <p:cNvPr id="52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grafiek.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grafiek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53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54" name="Ovaal 53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6" name="Rechte verbindingslijn 55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7" name="Rechte verbindingslijn 56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58" name="Rechte verbindingslijn 57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Groep 58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64" name="Afgeronde rechthoek 6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5" name="Tekstvak 64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66" name="Rechte verbindingslijn 6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Gelijkbenige driehoek 6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60" name="Groep 59"/>
            <p:cNvGrpSpPr/>
            <p:nvPr userDrawn="1"/>
          </p:nvGrpSpPr>
          <p:grpSpPr>
            <a:xfrm>
              <a:off x="12435216" y="1678012"/>
              <a:ext cx="372535" cy="405517"/>
              <a:chOff x="12468049" y="1754144"/>
              <a:chExt cx="339072" cy="369091"/>
            </a:xfrm>
          </p:grpSpPr>
          <p:sp>
            <p:nvSpPr>
              <p:cNvPr id="61" name="Rechthoek 60"/>
              <p:cNvSpPr/>
              <p:nvPr userDrawn="1"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2" name="Rechthoek 61"/>
              <p:cNvSpPr/>
              <p:nvPr userDrawn="1"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EDC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3" name="Rechthoek 62"/>
              <p:cNvSpPr/>
              <p:nvPr userDrawn="1"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1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2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6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6512892" y="1447678"/>
            <a:ext cx="5126400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</a:t>
            </a:r>
            <a:r>
              <a:rPr lang="nl-NL" sz="2000" b="1" baseline="0" dirty="0">
                <a:solidFill>
                  <a:schemeClr val="accent1"/>
                </a:solidFill>
              </a:rPr>
              <a:t> TEKST + 50% TABEL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15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6" name="Rechthoek 15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" name="Ovaal 2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2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28" name="Rechte verbindingslijn 2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9" name="Rechte verbindingslijn 2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0" name="Rechte verbindingslijn 2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79" name="Afgeronde rechthoek 7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0" name="Groep 7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1" name="Rechthoek 8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Vrije vorm 9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2" name="Groep 3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57" name="Rechthoek 5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0" name="Groep 5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74" name="Rechthoek 7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5" name="Rechthoek 7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6" name="Rechthoek 7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7" name="Rechthoek 7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78" name="Rechthoek 7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1" name="Groep 6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62" name="Groep 6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9" name="Rechthoek 6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0" name="Rechthoek 6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1" name="Rechthoek 7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2" name="Rechthoek 7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ep 6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64" name="Rechthoek 6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5" name="Rechthoek 6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6" name="Rechthoek 6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7" name="Rechthoek 6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68" name="Rechthoek 6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33" name="Groep 3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44" name="Afgeronde rechthoek 4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5" name="Groep 4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Rechthoek 5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6" name="Vrije vorm 5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34" name="Rechte verbindingslijn 33"/>
            <p:cNvCxnSpPr>
              <a:stCxn id="59" idx="2"/>
              <a:endCxn id="4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35" name="Rechte verbindingslijn 34"/>
            <p:cNvCxnSpPr>
              <a:endCxn id="7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40" name="Groep 3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42" name="Afgeronde rechthoek 4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Vrije vorm 4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4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92" name="Groep 91"/>
          <p:cNvGrpSpPr/>
          <p:nvPr userDrawn="1"/>
        </p:nvGrpSpPr>
        <p:grpSpPr>
          <a:xfrm>
            <a:off x="12441151" y="14898"/>
            <a:ext cx="2710407" cy="3676571"/>
            <a:chOff x="12441148" y="14897"/>
            <a:chExt cx="2710407" cy="3676571"/>
          </a:xfrm>
        </p:grpSpPr>
        <p:sp>
          <p:nvSpPr>
            <p:cNvPr id="93" name="Rechthoek 92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94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95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96" name="Ovaal 95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98" name="Rechte verbindingslijn 97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9" name="Rechte verbindingslijn 98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0" name="Rechte verbindingslijn 99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1" name="Groep 100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111" name="Afgeronde rechthoek 11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2" name="Tekstvak 111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113" name="Rechte verbindingslijn 11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Gelijkbenige driehoek 11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102" name="Groep 101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103" name="Rechthoek 102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04" name="Rechthoek 103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105" name="Rechte verbindingslijn 104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6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2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5" hasCustomPrompt="1"/>
          </p:nvPr>
        </p:nvSpPr>
        <p:spPr>
          <a:xfrm>
            <a:off x="525164" y="1447678"/>
            <a:ext cx="11114128" cy="40644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bIns="288000" anchor="ctr"/>
          <a:lstStyle>
            <a:lvl1pPr algn="ctr">
              <a:lnSpc>
                <a:spcPct val="300000"/>
              </a:lnSpc>
              <a:defRPr baseline="0"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tabel in te voegen</a:t>
            </a:r>
          </a:p>
        </p:txBody>
      </p:sp>
      <p:sp>
        <p:nvSpPr>
          <p:cNvPr id="9" name="Rechthoek 8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TABEL</a:t>
            </a:r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12441151" y="14898"/>
            <a:ext cx="2710407" cy="3676571"/>
            <a:chOff x="12441148" y="14897"/>
            <a:chExt cx="2710407" cy="3676571"/>
          </a:xfrm>
        </p:grpSpPr>
        <p:sp>
          <p:nvSpPr>
            <p:cNvPr id="12" name="Rechthoek 11"/>
            <p:cNvSpPr/>
            <p:nvPr/>
          </p:nvSpPr>
          <p:spPr>
            <a:xfrm>
              <a:off x="12441150" y="14897"/>
              <a:ext cx="2696270" cy="16177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cap="all" baseline="0" noProof="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Tabel INVOEGEN</a:t>
              </a:r>
            </a:p>
          </p:txBody>
        </p:sp>
        <p:sp>
          <p:nvSpPr>
            <p:cNvPr id="13" name="Tekstvak 33"/>
            <p:cNvSpPr txBox="1"/>
            <p:nvPr/>
          </p:nvSpPr>
          <p:spPr>
            <a:xfrm>
              <a:off x="12441149" y="814239"/>
              <a:ext cx="2710405" cy="7198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tabel. Klik op het pictogram om 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een tabel in te voegen</a:t>
              </a:r>
              <a:b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100" i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4" name="Tekstvak 33"/>
            <p:cNvSpPr txBox="1"/>
            <p:nvPr/>
          </p:nvSpPr>
          <p:spPr>
            <a:xfrm>
              <a:off x="12441149" y="2793904"/>
              <a:ext cx="2710405" cy="3959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tabel die u wilt invoegen en klik op </a:t>
              </a:r>
              <a:r>
                <a:rPr lang="nl-NL" sz="1200" b="1" kern="0" noProof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5" name="Ovaal 14"/>
            <p:cNvSpPr/>
            <p:nvPr/>
          </p:nvSpPr>
          <p:spPr>
            <a:xfrm>
              <a:off x="12441150" y="379292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" name="Ovaal 15"/>
            <p:cNvSpPr/>
            <p:nvPr/>
          </p:nvSpPr>
          <p:spPr>
            <a:xfrm>
              <a:off x="12441150" y="2337208"/>
              <a:ext cx="327206" cy="32720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12441150" y="248176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/>
            <p:cNvCxnSpPr/>
            <p:nvPr/>
          </p:nvCxnSpPr>
          <p:spPr>
            <a:xfrm>
              <a:off x="12441149" y="2212830"/>
              <a:ext cx="271040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/>
          </p:nvCxnSpPr>
          <p:spPr>
            <a:xfrm>
              <a:off x="12444679" y="3691468"/>
              <a:ext cx="2706875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0" name="Groep 19"/>
            <p:cNvGrpSpPr/>
            <p:nvPr/>
          </p:nvGrpSpPr>
          <p:grpSpPr>
            <a:xfrm>
              <a:off x="12450571" y="3301369"/>
              <a:ext cx="1002992" cy="267962"/>
              <a:chOff x="13560784" y="3471416"/>
              <a:chExt cx="1114138" cy="297656"/>
            </a:xfrm>
          </p:grpSpPr>
          <p:sp>
            <p:nvSpPr>
              <p:cNvPr id="30" name="Afgeronde rechthoek 29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1" name="Tekstvak 30"/>
              <p:cNvSpPr txBox="1"/>
              <p:nvPr/>
            </p:nvSpPr>
            <p:spPr>
              <a:xfrm>
                <a:off x="13573594" y="3488254"/>
                <a:ext cx="888311" cy="2735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noProof="0" dirty="0">
                    <a:latin typeface="Segoe UI Light" panose="020B0502040204020203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Gelijkbenige driehoek 32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noProof="0" dirty="0">
                  <a:latin typeface="Segoe UI Light" panose="020B0502040204020203" pitchFamily="34" charset="0"/>
                </a:endParaRPr>
              </a:p>
            </p:txBody>
          </p:sp>
        </p:grpSp>
        <p:grpSp>
          <p:nvGrpSpPr>
            <p:cNvPr id="21" name="Groep 20"/>
            <p:cNvGrpSpPr/>
            <p:nvPr userDrawn="1"/>
          </p:nvGrpSpPr>
          <p:grpSpPr>
            <a:xfrm>
              <a:off x="12441148" y="1674386"/>
              <a:ext cx="445181" cy="402106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905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latin typeface="Segoe UI Ligh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5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5" hasCustomPrompt="1"/>
          </p:nvPr>
        </p:nvSpPr>
        <p:spPr>
          <a:xfrm>
            <a:off x="3" y="3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60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0" y="7121559"/>
            <a:ext cx="30459600" cy="32292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61" name="Tijdelijke aanduiding voor tekst 7"/>
          <p:cNvSpPr>
            <a:spLocks noGrp="1"/>
          </p:cNvSpPr>
          <p:nvPr>
            <p:ph type="body" sz="quarter" idx="18" hasCustomPrompt="1"/>
          </p:nvPr>
        </p:nvSpPr>
        <p:spPr>
          <a:xfrm>
            <a:off x="532936" y="4483460"/>
            <a:ext cx="3009600" cy="18432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Niet verwijderen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42231" y="5906298"/>
            <a:ext cx="7622060" cy="496565"/>
          </a:xfrm>
        </p:spPr>
        <p:txBody>
          <a:bodyPr bIns="0" anchor="b" anchorCtr="0"/>
          <a:lstStyle>
            <a:lvl1pPr algn="r">
              <a:defRPr/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18" name="Rechthoek 17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AFSLUITING</a:t>
            </a:r>
          </a:p>
        </p:txBody>
      </p:sp>
      <p:grpSp>
        <p:nvGrpSpPr>
          <p:cNvPr id="3" name="Groep 2"/>
          <p:cNvGrpSpPr/>
          <p:nvPr userDrawn="1"/>
        </p:nvGrpSpPr>
        <p:grpSpPr>
          <a:xfrm>
            <a:off x="12446161" y="-5444"/>
            <a:ext cx="2704547" cy="6868888"/>
            <a:chOff x="12446162" y="-5444"/>
            <a:chExt cx="2704546" cy="6868888"/>
          </a:xfrm>
        </p:grpSpPr>
        <p:pic>
          <p:nvPicPr>
            <p:cNvPr id="91" name="Afbeelding 9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003" y="5248243"/>
              <a:ext cx="2371725" cy="1362075"/>
            </a:xfrm>
            <a:prstGeom prst="rect">
              <a:avLst/>
            </a:prstGeom>
          </p:spPr>
        </p:pic>
        <p:grpSp>
          <p:nvGrpSpPr>
            <p:cNvPr id="20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37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38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39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0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1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2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3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4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5" name="Icoontje afbeeldi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6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47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8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49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0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1" name="Tekstvak 81"/>
                <p:cNvSpPr txBox="1"/>
                <p:nvPr/>
              </p:nvSpPr>
              <p:spPr>
                <a:xfrm>
                  <a:off x="13573595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2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2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3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4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7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28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1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2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3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4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29" name="Rechthoek 81"/>
                <p:cNvSpPr/>
                <p:nvPr/>
              </p:nvSpPr>
              <p:spPr>
                <a:xfrm>
                  <a:off x="13424744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0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5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608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1.49284 -0.4905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4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>
        <p:tmplLst>
          <p:tmpl>
            <p:tnLst>
              <p:par>
                <p:cTn presetID="35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1.45833E-6 -2.59259E-6 L -1.49284 -0.49051 " pathEditMode="relative" rAng="0" ptsTypes="AA">
                      <p:cBhvr>
                        <p:cTn dur="2500" fill="hold"/>
                        <p:tgtEl>
                          <p:spTgt spid="6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74648" y="-24537"/>
                    </p:animMotion>
                  </p:childTnLst>
                </p:cTn>
              </p:par>
            </p:tnLst>
          </p:tmpl>
        </p:tmplLst>
      </p:bldP>
      <p:bldP spid="6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nl-NL" smtClean="0"/>
              <a:t>23-12-2024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8283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00% Afbeeldin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1942257 h 6858001"/>
              <a:gd name="connsiteX5" fmla="*/ 217289 w 12192001"/>
              <a:gd name="connsiteY5" fmla="*/ 1939671 h 6858001"/>
              <a:gd name="connsiteX6" fmla="*/ 12192000 w 12192001"/>
              <a:gd name="connsiteY6" fmla="*/ 40755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1942257"/>
                </a:lnTo>
                <a:lnTo>
                  <a:pt x="217289" y="1939671"/>
                </a:lnTo>
                <a:cubicBezTo>
                  <a:pt x="4208859" y="1834288"/>
                  <a:pt x="5805487" y="407554"/>
                  <a:pt x="12192000" y="4075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1"/>
            <a:ext cx="4809917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7692571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  TITEL</a:t>
            </a:r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2446162" y="-5444"/>
            <a:ext cx="2704546" cy="6868888"/>
            <a:chOff x="12446162" y="-5444"/>
            <a:chExt cx="2704546" cy="6868888"/>
          </a:xfrm>
        </p:grpSpPr>
        <p:pic>
          <p:nvPicPr>
            <p:cNvPr id="47" name="Afbeelding 4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48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4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65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67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8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69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0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2" name="Icoontje afbeeldi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3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74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5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6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7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78" name="Tekstvak 81"/>
                <p:cNvSpPr txBox="1"/>
                <p:nvPr/>
              </p:nvSpPr>
              <p:spPr>
                <a:xfrm>
                  <a:off x="13573594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79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56" name="Rechthoek 81"/>
                <p:cNvSpPr/>
                <p:nvPr/>
              </p:nvSpPr>
              <p:spPr>
                <a:xfrm>
                  <a:off x="13424745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117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1" y="951113"/>
            <a:ext cx="11141675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4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LEGE</a:t>
            </a:r>
            <a:r>
              <a:rPr lang="nl-NL" sz="2000" b="1" baseline="0" dirty="0">
                <a:solidFill>
                  <a:schemeClr val="accent1"/>
                </a:solidFill>
              </a:rPr>
              <a:t> SLIDE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11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1" y="951113"/>
            <a:ext cx="11141675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6" y="1447800"/>
            <a:ext cx="11141673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2" name="Rechthoek 101"/>
          <p:cNvSpPr/>
          <p:nvPr userDrawn="1"/>
        </p:nvSpPr>
        <p:spPr>
          <a:xfrm>
            <a:off x="9003324" y="-446643"/>
            <a:ext cx="3188677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TEKST</a:t>
            </a:r>
          </a:p>
        </p:txBody>
      </p:sp>
      <p:grpSp>
        <p:nvGrpSpPr>
          <p:cNvPr id="10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104" name="Rechthoek 10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10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6" name="Ovaal 10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07" name="Ovaal 10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Ovaal 10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09" name="Ovaal 10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13" name="Rechte verbindingslijn 11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64" name="Afgeronde rechthoek 16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65" name="Groep 16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66" name="Rechthoek 16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7" name="Rechthoek 16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8" name="Rechthoek 16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9" name="Rechthoek 16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0" name="Rechthoek 16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1" name="Rechthoek 17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2" name="Rechthoek 17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3" name="Rechthoek 17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4" name="Rechthoek 17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5" name="Rechthoek 17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76" name="Vrije vorm 17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" name="Groep 11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42" name="Rechthoek 14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45" name="Groep 14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59" name="Rechthoek 15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46" name="Groep 14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47" name="Groep 14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54" name="Rechthoek 15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5" name="Rechthoek 15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6" name="Rechthoek 15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7" name="Rechthoek 15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8" name="Rechthoek 15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8" name="Groep 14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9" name="Rechthoek 14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0" name="Rechthoek 14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1" name="Rechthoek 15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2" name="Rechthoek 15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53" name="Rechthoek 15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8" name="Groep 11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29" name="Afgeronde rechthoek 12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30" name="Groep 12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31" name="Rechthoek 13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2" name="Rechthoek 13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3" name="Rechthoek 13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4" name="Rechthoek 13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5" name="Rechthoek 13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6" name="Rechthoek 13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7" name="Rechthoek 13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8" name="Rechthoek 13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" name="Rechthoek 13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" name="Rechthoek 13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" name="Vrije vorm 14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19" name="Rechte verbindingslijn 118"/>
            <p:cNvCxnSpPr>
              <a:stCxn id="144" idx="2"/>
              <a:endCxn id="12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20" name="Rechte verbindingslijn 119"/>
            <p:cNvCxnSpPr>
              <a:endCxn id="16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2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2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23" name="Ovaal 12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2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25" name="Groep 12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27" name="Afgeronde rechthoek 12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Vrije vorm 12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2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81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0% Tekst + 1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5"/>
            <a:ext cx="9755661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0" y="951113"/>
            <a:ext cx="9755661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4" y="1447800"/>
            <a:ext cx="9088867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90% TEKST +</a:t>
            </a:r>
            <a:r>
              <a:rPr lang="nl-NL" sz="2000" b="1" baseline="0" dirty="0">
                <a:solidFill>
                  <a:schemeClr val="accent1"/>
                </a:solidFill>
              </a:rPr>
              <a:t> 10%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sp>
        <p:nvSpPr>
          <p:cNvPr id="127" name="Tijdelijke aanduiding voor afbeelding 126"/>
          <p:cNvSpPr>
            <a:spLocks noGrp="1"/>
          </p:cNvSpPr>
          <p:nvPr>
            <p:ph type="pic" sz="quarter" idx="16" hasCustomPrompt="1"/>
          </p:nvPr>
        </p:nvSpPr>
        <p:spPr>
          <a:xfrm>
            <a:off x="10027733" y="3"/>
            <a:ext cx="2164267" cy="6858001"/>
          </a:xfrm>
          <a:custGeom>
            <a:avLst/>
            <a:gdLst>
              <a:gd name="connsiteX0" fmla="*/ 589845 w 2164267"/>
              <a:gd name="connsiteY0" fmla="*/ 0 h 6858001"/>
              <a:gd name="connsiteX1" fmla="*/ 2164267 w 2164267"/>
              <a:gd name="connsiteY1" fmla="*/ 0 h 6858001"/>
              <a:gd name="connsiteX2" fmla="*/ 2164267 w 2164267"/>
              <a:gd name="connsiteY2" fmla="*/ 6858001 h 6858001"/>
              <a:gd name="connsiteX3" fmla="*/ 0 w 2164267"/>
              <a:gd name="connsiteY3" fmla="*/ 6858001 h 6858001"/>
              <a:gd name="connsiteX4" fmla="*/ 656437 w 2164267"/>
              <a:gd name="connsiteY4" fmla="*/ 311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267" h="6858001">
                <a:moveTo>
                  <a:pt x="589845" y="0"/>
                </a:moveTo>
                <a:lnTo>
                  <a:pt x="2164267" y="0"/>
                </a:lnTo>
                <a:lnTo>
                  <a:pt x="2164267" y="6858001"/>
                </a:lnTo>
                <a:lnTo>
                  <a:pt x="0" y="6858001"/>
                </a:lnTo>
                <a:cubicBezTo>
                  <a:pt x="0" y="3536156"/>
                  <a:pt x="1281917" y="3432349"/>
                  <a:pt x="656437" y="3116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grpSp>
        <p:nvGrpSpPr>
          <p:cNvPr id="16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1" name="Groep 180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4" name="Rechthoek 183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5" name="Afbeelding 184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6" name="L-vorm 185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7" name="L-vorm 186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2" name="Tekstvak 76"/>
              <p:cNvSpPr txBox="1"/>
              <p:nvPr userDrawn="1"/>
            </p:nvSpPr>
            <p:spPr>
              <a:xfrm>
                <a:off x="13143038" y="6169151"/>
                <a:ext cx="779464" cy="2539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3" name="Rechthoekige driehoek 182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4" name="Rechthoek 163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5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6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7" name="Ovaal 166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8" name="Ovaal 167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9" name="Rechte verbindingslijn 168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0" name="Rechte verbindingslijn 169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1" name="Rechte verbindingslijn 170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2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3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4" name="Ovaal 173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5" name="Rechte verbindingslijn 174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6" name="Groep 175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7" name="Afgeronde rechthoek 176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8" name="Tekstvak 177"/>
              <p:cNvSpPr txBox="1"/>
              <p:nvPr/>
            </p:nvSpPr>
            <p:spPr>
              <a:xfrm>
                <a:off x="13573595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79" name="Rechte verbindingslijn 178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Gelijkbenige driehoek 179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  <p:sp>
        <p:nvSpPr>
          <p:cNvPr id="188" name="Tijdelijke aanduiding voor dianummer 5"/>
          <p:cNvSpPr txBox="1">
            <a:spLocks/>
          </p:cNvSpPr>
          <p:nvPr userDrawn="1"/>
        </p:nvSpPr>
        <p:spPr>
          <a:xfrm>
            <a:off x="10806090" y="6404713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05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% Tekst + 25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5" hasCustomPrompt="1"/>
          </p:nvPr>
        </p:nvSpPr>
        <p:spPr>
          <a:xfrm>
            <a:off x="8269124" y="-1"/>
            <a:ext cx="3922881" cy="6858001"/>
          </a:xfrm>
          <a:custGeom>
            <a:avLst/>
            <a:gdLst>
              <a:gd name="connsiteX0" fmla="*/ 589845 w 5679107"/>
              <a:gd name="connsiteY0" fmla="*/ 0 h 6858000"/>
              <a:gd name="connsiteX1" fmla="*/ 3922881 w 5679107"/>
              <a:gd name="connsiteY1" fmla="*/ 0 h 6858000"/>
              <a:gd name="connsiteX2" fmla="*/ 3922881 w 5679107"/>
              <a:gd name="connsiteY2" fmla="*/ 6857999 h 6858000"/>
              <a:gd name="connsiteX3" fmla="*/ 5679107 w 5679107"/>
              <a:gd name="connsiteY3" fmla="*/ 6857999 h 6858000"/>
              <a:gd name="connsiteX4" fmla="*/ 5679107 w 5679107"/>
              <a:gd name="connsiteY4" fmla="*/ 6858000 h 6858000"/>
              <a:gd name="connsiteX5" fmla="*/ 0 w 5679107"/>
              <a:gd name="connsiteY5" fmla="*/ 6857999 h 6858000"/>
              <a:gd name="connsiteX6" fmla="*/ 656437 w 5679107"/>
              <a:gd name="connsiteY6" fmla="*/ 311632 h 6858000"/>
              <a:gd name="connsiteX0" fmla="*/ 589845 w 5679107"/>
              <a:gd name="connsiteY0" fmla="*/ 0 h 6857999"/>
              <a:gd name="connsiteX1" fmla="*/ 3922881 w 5679107"/>
              <a:gd name="connsiteY1" fmla="*/ 0 h 6857999"/>
              <a:gd name="connsiteX2" fmla="*/ 3922881 w 5679107"/>
              <a:gd name="connsiteY2" fmla="*/ 6857999 h 6857999"/>
              <a:gd name="connsiteX3" fmla="*/ 5679107 w 5679107"/>
              <a:gd name="connsiteY3" fmla="*/ 6857999 h 6857999"/>
              <a:gd name="connsiteX4" fmla="*/ 0 w 5679107"/>
              <a:gd name="connsiteY4" fmla="*/ 6857999 h 6857999"/>
              <a:gd name="connsiteX5" fmla="*/ 656437 w 5679107"/>
              <a:gd name="connsiteY5" fmla="*/ 311632 h 6857999"/>
              <a:gd name="connsiteX6" fmla="*/ 589845 w 5679107"/>
              <a:gd name="connsiteY6" fmla="*/ 0 h 6857999"/>
              <a:gd name="connsiteX0" fmla="*/ 589845 w 3922881"/>
              <a:gd name="connsiteY0" fmla="*/ 0 h 6857999"/>
              <a:gd name="connsiteX1" fmla="*/ 3922881 w 3922881"/>
              <a:gd name="connsiteY1" fmla="*/ 0 h 6857999"/>
              <a:gd name="connsiteX2" fmla="*/ 3922881 w 3922881"/>
              <a:gd name="connsiteY2" fmla="*/ 6857999 h 6857999"/>
              <a:gd name="connsiteX3" fmla="*/ 0 w 3922881"/>
              <a:gd name="connsiteY3" fmla="*/ 6857999 h 6857999"/>
              <a:gd name="connsiteX4" fmla="*/ 656437 w 3922881"/>
              <a:gd name="connsiteY4" fmla="*/ 311632 h 6857999"/>
              <a:gd name="connsiteX5" fmla="*/ 589845 w 3922881"/>
              <a:gd name="connsiteY5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2881" h="6857999">
                <a:moveTo>
                  <a:pt x="589845" y="0"/>
                </a:moveTo>
                <a:lnTo>
                  <a:pt x="3922881" y="0"/>
                </a:lnTo>
                <a:lnTo>
                  <a:pt x="3922881" y="6857999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52000" anchor="ctr">
            <a:noAutofit/>
          </a:bodyPr>
          <a:lstStyle>
            <a:lvl1pPr algn="ctr">
              <a:lnSpc>
                <a:spcPct val="25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80320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2" y="951113"/>
            <a:ext cx="80320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5" y="1447800"/>
            <a:ext cx="7443179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Rechthoek 11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75% TEKST +</a:t>
            </a:r>
            <a:r>
              <a:rPr lang="nl-NL" sz="2000" b="1" baseline="0" dirty="0">
                <a:solidFill>
                  <a:schemeClr val="accent1"/>
                </a:solidFill>
              </a:rPr>
              <a:t> 25%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1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2" name="Rechthoek 51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53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4" name="Ovaal 53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5" name="Ovaal 54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6" name="Ovaal 55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Ovaal 56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8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59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1" name="Rechte verbindingslijn 60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2" name="Rechte verbindingslijn 61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4" name="Groep 63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2" name="Afgeronde rechthoek 111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13" name="Groep 112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14" name="Rechthoek 113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9" name="Rechthoek 118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0" name="Rechthoek 119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1" name="Rechthoek 120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Vrije vorm 123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65" name="Groep 64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0" name="Rechthoek 89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3" name="Groep 92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07" name="Rechthoek 106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8" name="Rechthoek 107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09" name="Rechthoek 108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0" name="Rechthoek 109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1" name="Rechthoek 110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94" name="Groep 93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95" name="Groep 94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2" name="Rechthoek 101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3" name="Rechthoek 102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96" name="Groep 95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97" name="Rechthoek 96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8" name="Rechthoek 97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99" name="Rechthoek 98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0" name="Rechthoek 99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1" name="Rechthoek 100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66" name="Groep 65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77" name="Afgeronde rechthoek 76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8" name="Groep 77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79" name="Rechthoek 78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0" name="Rechthoek 79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1" name="Rechthoek 80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2" name="Rechthoek 81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3" name="Rechthoek 82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Rechthoek 83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Rechthoek 84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Rechthoek 85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Vrije vorm 88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67" name="Rechte verbindingslijn 66"/>
            <p:cNvCxnSpPr>
              <a:stCxn id="92" idx="2"/>
              <a:endCxn id="77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68" name="Rechte verbindingslijn 67"/>
            <p:cNvCxnSpPr>
              <a:endCxn id="112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0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1" name="Ovaal 70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2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73" name="Groep 72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75" name="Afgeronde rechthoek 74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Vrije vorm 75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74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25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26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78" name="Groep 177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1" name="Rechthoek 180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2" name="Afbeelding 181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83" name="L-vorm 182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84" name="L-vorm 183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79" name="Tekstvak 76"/>
              <p:cNvSpPr txBox="1"/>
              <p:nvPr userDrawn="1"/>
            </p:nvSpPr>
            <p:spPr>
              <a:xfrm>
                <a:off x="13143038" y="6169151"/>
                <a:ext cx="779464" cy="2539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0" name="Rechthoekige driehoek 179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27" name="Rechthoek 126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2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63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64" name="Ovaal 163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65" name="Ovaal 164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66" name="Rechte verbindingslijn 165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7" name="Rechte verbindingslijn 166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68" name="Rechte verbindingslijn 167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69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0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2" name="Rechte verbindingslijn 171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73" name="Groep 172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74" name="Afgeronde rechthoek 173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75" name="Tekstvak 174"/>
              <p:cNvSpPr txBox="1"/>
              <p:nvPr/>
            </p:nvSpPr>
            <p:spPr>
              <a:xfrm>
                <a:off x="13573595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76" name="Rechte verbindingslijn 175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Gelijkbenige driehoek 176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62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% Tekst + 50%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6512893" y="0"/>
            <a:ext cx="5679107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16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6203289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2" y="951113"/>
            <a:ext cx="6203289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6" y="1447800"/>
            <a:ext cx="5621636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Rechthoek 21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50% TEKST +</a:t>
            </a:r>
            <a:r>
              <a:rPr lang="nl-NL" sz="2000" b="1" baseline="0" dirty="0">
                <a:solidFill>
                  <a:schemeClr val="accent1"/>
                </a:solidFill>
              </a:rPr>
              <a:t> 50%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58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59" name="Rechthoek 58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60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1" name="Ovaal 60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2" name="Ovaal 61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Ovaal 62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64" name="Ovaal 63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66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67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68" name="Rechte verbindingslijn 67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68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0" name="Rechte verbindingslijn 69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1" name="Groep 70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72" name="Groep 71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97" name="Rechthoek 96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9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00" name="Groep 99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14" name="Rechthoek 113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5" name="Rechthoek 114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6" name="Rechthoek 115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7" name="Rechthoek 116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18" name="Rechthoek 117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01" name="Groep 100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02" name="Groep 101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9" name="Rechthoek 10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0" name="Rechthoek 10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1" name="Rechthoek 11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2" name="Rechthoek 11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13" name="Rechthoek 11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03" name="Groep 102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04" name="Rechthoek 10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5" name="Rechthoek 10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6" name="Rechthoek 10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7" name="Rechthoek 10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08" name="Rechthoek 10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73" name="Groep 72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84" name="Afgeronde rechthoek 83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85" name="Groep 84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86" name="Rechthoek 85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Rechthoek 86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Rechthoek 87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9" name="Rechthoek 88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0" name="Rechthoek 89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1" name="Rechthoek 90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2" name="Rechthoek 91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3" name="Rechthoek 92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4" name="Rechthoek 93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5" name="Rechthoek 94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6" name="Vrije vorm 95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74" name="Rechte verbindingslijn 73"/>
            <p:cNvCxnSpPr>
              <a:stCxn id="99" idx="2"/>
              <a:endCxn id="84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75" name="Rechte verbindingslijn 74"/>
            <p:cNvCxnSpPr>
              <a:endCxn id="119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76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77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79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80" name="Groep 79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82" name="Afgeronde rechthoek 81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Vrije vorm 82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81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32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33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185" name="Groep 184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188" name="Rechthoek 187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89" name="Afbeelding 188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190" name="L-vorm 189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91" name="L-vorm 190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86" name="Tekstvak 76"/>
              <p:cNvSpPr txBox="1"/>
              <p:nvPr userDrawn="1"/>
            </p:nvSpPr>
            <p:spPr>
              <a:xfrm>
                <a:off x="13143038" y="6169151"/>
                <a:ext cx="779464" cy="2539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187" name="Rechthoekige driehoek 186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68" name="Rechthoek 167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69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170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171" name="Ovaal 170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72" name="Ovaal 171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73" name="Rechte verbindingslijn 172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4" name="Rechte verbindingslijn 173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75" name="Rechte verbindingslijn 174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176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177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178" name="Ovaal 177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179" name="Rechte verbindingslijn 178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80" name="Groep 179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181" name="Afgeronde rechthoek 180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182" name="Tekstvak 181"/>
              <p:cNvSpPr txBox="1"/>
              <p:nvPr/>
            </p:nvSpPr>
            <p:spPr>
              <a:xfrm>
                <a:off x="13573595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183" name="Rechte verbindingslijn 182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Gelijkbenige driehoek 183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70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% Tekst + 75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1342" y="531345"/>
            <a:ext cx="3735860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531342" y="951113"/>
            <a:ext cx="3735860" cy="28456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525166" y="1447800"/>
            <a:ext cx="3146951" cy="4064400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4" name="Tijdelijke aanduiding voor afbeelding 13"/>
          <p:cNvSpPr>
            <a:spLocks noGrp="1"/>
          </p:cNvSpPr>
          <p:nvPr>
            <p:ph type="pic" sz="quarter" idx="15" hasCustomPrompt="1"/>
          </p:nvPr>
        </p:nvSpPr>
        <p:spPr>
          <a:xfrm>
            <a:off x="4040978" y="0"/>
            <a:ext cx="8151025" cy="6858002"/>
          </a:xfrm>
          <a:custGeom>
            <a:avLst/>
            <a:gdLst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9264119 w 9264119"/>
              <a:gd name="connsiteY6" fmla="*/ 6858002 h 6858002"/>
              <a:gd name="connsiteX7" fmla="*/ 5679105 w 9264119"/>
              <a:gd name="connsiteY7" fmla="*/ 6858002 h 6858002"/>
              <a:gd name="connsiteX8" fmla="*/ 5679105 w 9264119"/>
              <a:gd name="connsiteY8" fmla="*/ 6858000 h 6858002"/>
              <a:gd name="connsiteX9" fmla="*/ 0 w 9264119"/>
              <a:gd name="connsiteY9" fmla="*/ 6857999 h 6858002"/>
              <a:gd name="connsiteX10" fmla="*/ 656437 w 9264119"/>
              <a:gd name="connsiteY10" fmla="*/ 311632 h 6858002"/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5679105 w 9264119"/>
              <a:gd name="connsiteY6" fmla="*/ 6858002 h 6858002"/>
              <a:gd name="connsiteX7" fmla="*/ 5679105 w 9264119"/>
              <a:gd name="connsiteY7" fmla="*/ 6858000 h 6858002"/>
              <a:gd name="connsiteX8" fmla="*/ 0 w 9264119"/>
              <a:gd name="connsiteY8" fmla="*/ 6857999 h 6858002"/>
              <a:gd name="connsiteX9" fmla="*/ 656437 w 9264119"/>
              <a:gd name="connsiteY9" fmla="*/ 311632 h 6858002"/>
              <a:gd name="connsiteX10" fmla="*/ 589845 w 9264119"/>
              <a:gd name="connsiteY10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5679107 w 8151025"/>
              <a:gd name="connsiteY2" fmla="*/ 1 h 6858002"/>
              <a:gd name="connsiteX3" fmla="*/ 8151025 w 8151025"/>
              <a:gd name="connsiteY3" fmla="*/ 1 h 6858002"/>
              <a:gd name="connsiteX4" fmla="*/ 8151025 w 8151025"/>
              <a:gd name="connsiteY4" fmla="*/ 6858000 h 6858002"/>
              <a:gd name="connsiteX5" fmla="*/ 5679105 w 8151025"/>
              <a:gd name="connsiteY5" fmla="*/ 6858002 h 6858002"/>
              <a:gd name="connsiteX6" fmla="*/ 5679105 w 8151025"/>
              <a:gd name="connsiteY6" fmla="*/ 6858000 h 6858002"/>
              <a:gd name="connsiteX7" fmla="*/ 0 w 8151025"/>
              <a:gd name="connsiteY7" fmla="*/ 6857999 h 6858002"/>
              <a:gd name="connsiteX8" fmla="*/ 656437 w 8151025"/>
              <a:gd name="connsiteY8" fmla="*/ 311632 h 6858002"/>
              <a:gd name="connsiteX9" fmla="*/ 589845 w 8151025"/>
              <a:gd name="connsiteY9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8151025 w 8151025"/>
              <a:gd name="connsiteY2" fmla="*/ 1 h 6858002"/>
              <a:gd name="connsiteX3" fmla="*/ 8151025 w 8151025"/>
              <a:gd name="connsiteY3" fmla="*/ 6858000 h 6858002"/>
              <a:gd name="connsiteX4" fmla="*/ 5679105 w 8151025"/>
              <a:gd name="connsiteY4" fmla="*/ 6858002 h 6858002"/>
              <a:gd name="connsiteX5" fmla="*/ 5679105 w 8151025"/>
              <a:gd name="connsiteY5" fmla="*/ 6858000 h 6858002"/>
              <a:gd name="connsiteX6" fmla="*/ 0 w 8151025"/>
              <a:gd name="connsiteY6" fmla="*/ 6857999 h 6858002"/>
              <a:gd name="connsiteX7" fmla="*/ 656437 w 8151025"/>
              <a:gd name="connsiteY7" fmla="*/ 311632 h 6858002"/>
              <a:gd name="connsiteX8" fmla="*/ 589845 w 8151025"/>
              <a:gd name="connsiteY8" fmla="*/ 0 h 6858002"/>
              <a:gd name="connsiteX0" fmla="*/ 589845 w 8151025"/>
              <a:gd name="connsiteY0" fmla="*/ 0 h 6858002"/>
              <a:gd name="connsiteX1" fmla="*/ 8151025 w 8151025"/>
              <a:gd name="connsiteY1" fmla="*/ 1 h 6858002"/>
              <a:gd name="connsiteX2" fmla="*/ 8151025 w 8151025"/>
              <a:gd name="connsiteY2" fmla="*/ 6858000 h 6858002"/>
              <a:gd name="connsiteX3" fmla="*/ 5679105 w 8151025"/>
              <a:gd name="connsiteY3" fmla="*/ 6858002 h 6858002"/>
              <a:gd name="connsiteX4" fmla="*/ 5679105 w 8151025"/>
              <a:gd name="connsiteY4" fmla="*/ 6858000 h 6858002"/>
              <a:gd name="connsiteX5" fmla="*/ 0 w 8151025"/>
              <a:gd name="connsiteY5" fmla="*/ 6857999 h 6858002"/>
              <a:gd name="connsiteX6" fmla="*/ 656437 w 8151025"/>
              <a:gd name="connsiteY6" fmla="*/ 311632 h 6858002"/>
              <a:gd name="connsiteX7" fmla="*/ 589845 w 8151025"/>
              <a:gd name="connsiteY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1025" h="6858002">
                <a:moveTo>
                  <a:pt x="589845" y="0"/>
                </a:moveTo>
                <a:lnTo>
                  <a:pt x="8151025" y="1"/>
                </a:lnTo>
                <a:lnTo>
                  <a:pt x="8151025" y="6858000"/>
                </a:lnTo>
                <a:lnTo>
                  <a:pt x="5679105" y="6858002"/>
                </a:lnTo>
                <a:lnTo>
                  <a:pt x="5679105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57" name="Rechthoek 56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25% TEKST +</a:t>
            </a:r>
            <a:r>
              <a:rPr lang="nl-NL" sz="2000" b="1" baseline="0" dirty="0">
                <a:solidFill>
                  <a:schemeClr val="accent1"/>
                </a:solidFill>
              </a:rPr>
              <a:t> 75% AFBEELDING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grpSp>
        <p:nvGrpSpPr>
          <p:cNvPr id="93" name="Instructie Tekst"/>
          <p:cNvGrpSpPr/>
          <p:nvPr userDrawn="1"/>
        </p:nvGrpSpPr>
        <p:grpSpPr>
          <a:xfrm>
            <a:off x="-2916113" y="0"/>
            <a:ext cx="2688057" cy="3772106"/>
            <a:chOff x="-2959433" y="-5444"/>
            <a:chExt cx="2688057" cy="3772106"/>
          </a:xfrm>
        </p:grpSpPr>
        <p:sp>
          <p:nvSpPr>
            <p:cNvPr id="94" name="Rechthoek 93"/>
            <p:cNvSpPr/>
            <p:nvPr userDrawn="1"/>
          </p:nvSpPr>
          <p:spPr>
            <a:xfrm>
              <a:off x="-2959433" y="-5444"/>
              <a:ext cx="2572469" cy="28034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TEKST NIVEAUS</a:t>
              </a:r>
            </a:p>
          </p:txBody>
        </p:sp>
        <p:sp>
          <p:nvSpPr>
            <p:cNvPr id="95" name="Textfield placeholder"/>
            <p:cNvSpPr txBox="1">
              <a:spLocks/>
            </p:cNvSpPr>
            <p:nvPr userDrawn="1"/>
          </p:nvSpPr>
          <p:spPr>
            <a:xfrm>
              <a:off x="-2587337" y="2675411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58775" marR="0" lvl="2" indent="-176213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>
                  <a:schemeClr val="accent1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96" name="Ovaal 95"/>
            <p:cNvSpPr/>
            <p:nvPr userDrawn="1"/>
          </p:nvSpPr>
          <p:spPr>
            <a:xfrm>
              <a:off x="-2959433" y="19687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97" name="Ovaal 96"/>
            <p:cNvSpPr/>
            <p:nvPr userDrawn="1"/>
          </p:nvSpPr>
          <p:spPr>
            <a:xfrm>
              <a:off x="-2959433" y="23220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8" name="Ovaal 97"/>
            <p:cNvSpPr/>
            <p:nvPr userDrawn="1"/>
          </p:nvSpPr>
          <p:spPr>
            <a:xfrm>
              <a:off x="-2959433" y="267541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9" name="Ovaal 98"/>
            <p:cNvSpPr/>
            <p:nvPr userDrawn="1"/>
          </p:nvSpPr>
          <p:spPr>
            <a:xfrm>
              <a:off x="-2959433" y="302874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0" name="Textfield placeholder"/>
            <p:cNvSpPr txBox="1">
              <a:spLocks/>
            </p:cNvSpPr>
            <p:nvPr userDrawn="1"/>
          </p:nvSpPr>
          <p:spPr>
            <a:xfrm>
              <a:off x="-2571950" y="1966925"/>
              <a:ext cx="2163709" cy="2615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None/>
                <a:tabLst>
                  <a:tab pos="263525" algn="l"/>
                </a:tabLst>
                <a:defRPr/>
              </a:pP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Platte tekst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sp>
          <p:nvSpPr>
            <p:cNvPr id="101" name="Textfield placeholder"/>
            <p:cNvSpPr txBox="1">
              <a:spLocks/>
            </p:cNvSpPr>
            <p:nvPr userDrawn="1"/>
          </p:nvSpPr>
          <p:spPr>
            <a:xfrm>
              <a:off x="-2571950" y="232207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2563" marR="0" lvl="1" indent="-1825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90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§"/>
                <a:tabLst>
                  <a:tab pos="4394200" algn="l"/>
                </a:tabLst>
                <a:defRPr/>
              </a:pP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(16 </a:t>
              </a:r>
              <a:r>
                <a:rPr lang="nl-NL" sz="1200" kern="1200" noProof="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02" name="Textfield placeholder"/>
            <p:cNvSpPr txBox="1">
              <a:spLocks/>
            </p:cNvSpPr>
            <p:nvPr userDrawn="1"/>
          </p:nvSpPr>
          <p:spPr>
            <a:xfrm>
              <a:off x="-2571950" y="3028747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3" indent="0" algn="l" defTabSz="914400" rtl="0" eaLnBrk="1" fontAlgn="auto" latinLnBrk="0" hangingPunct="1">
                <a:lnSpc>
                  <a:spcPts val="17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Kopje (18 </a:t>
              </a:r>
              <a:r>
                <a:rPr lang="nl-NL" sz="1400" b="1" kern="1200" baseline="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400" b="1" kern="1200" baseline="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cxnSp>
          <p:nvCxnSpPr>
            <p:cNvPr id="103" name="Rechte verbindingslijn 102"/>
            <p:cNvCxnSpPr/>
            <p:nvPr userDrawn="1"/>
          </p:nvCxnSpPr>
          <p:spPr>
            <a:xfrm>
              <a:off x="-2959100" y="274900"/>
              <a:ext cx="267447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4" name="Rechte verbindingslijn 103"/>
            <p:cNvCxnSpPr/>
            <p:nvPr userDrawn="1"/>
          </p:nvCxnSpPr>
          <p:spPr>
            <a:xfrm>
              <a:off x="-2959100" y="1841989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5" name="Rechte verbindingslijn 104"/>
            <p:cNvCxnSpPr/>
            <p:nvPr userDrawn="1"/>
          </p:nvCxnSpPr>
          <p:spPr>
            <a:xfrm>
              <a:off x="-2959100" y="3766662"/>
              <a:ext cx="2661379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6" name="Groep 105"/>
            <p:cNvGrpSpPr/>
            <p:nvPr userDrawn="1"/>
          </p:nvGrpSpPr>
          <p:grpSpPr>
            <a:xfrm>
              <a:off x="-1948476" y="816741"/>
              <a:ext cx="409108" cy="427699"/>
              <a:chOff x="-1085063" y="758027"/>
              <a:chExt cx="633799" cy="622540"/>
            </a:xfrm>
          </p:grpSpPr>
          <p:sp>
            <p:nvSpPr>
              <p:cNvPr id="154" name="Afgeronde rechthoek 153"/>
              <p:cNvSpPr/>
              <p:nvPr userDrawn="1"/>
            </p:nvSpPr>
            <p:spPr>
              <a:xfrm>
                <a:off x="-108506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55" name="Groep 154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56" name="Rechthoek 155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7" name="Rechthoek 156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8" name="Rechthoek 157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9" name="Rechthoek 158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0" name="Rechthoek 159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1" name="Rechthoek 160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2" name="Rechthoek 161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3" name="Rechthoek 162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4" name="Rechthoek 163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5" name="Rechthoek 164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66" name="Vrije vorm 165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07" name="Groep 106"/>
            <p:cNvGrpSpPr/>
            <p:nvPr/>
          </p:nvGrpSpPr>
          <p:grpSpPr>
            <a:xfrm>
              <a:off x="-2950232" y="1207835"/>
              <a:ext cx="532929" cy="509563"/>
              <a:chOff x="-2880382" y="802341"/>
              <a:chExt cx="532929" cy="509563"/>
            </a:xfrm>
          </p:grpSpPr>
          <p:sp>
            <p:nvSpPr>
              <p:cNvPr id="132" name="Rechthoek 131"/>
              <p:cNvSpPr/>
              <p:nvPr/>
            </p:nvSpPr>
            <p:spPr>
              <a:xfrm>
                <a:off x="-2880382" y="802341"/>
                <a:ext cx="532929" cy="50956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635852" y="822181"/>
                <a:ext cx="226442" cy="2089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4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48026" y="822181"/>
                <a:ext cx="207168" cy="21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5" name="Groep 134"/>
              <p:cNvGrpSpPr/>
              <p:nvPr/>
            </p:nvGrpSpPr>
            <p:grpSpPr>
              <a:xfrm>
                <a:off x="-2802433" y="1123442"/>
                <a:ext cx="132915" cy="104889"/>
                <a:chOff x="-2796392" y="1123442"/>
                <a:chExt cx="120832" cy="104889"/>
              </a:xfrm>
            </p:grpSpPr>
            <p:sp>
              <p:nvSpPr>
                <p:cNvPr id="149" name="Rechthoek 148"/>
                <p:cNvSpPr/>
                <p:nvPr/>
              </p:nvSpPr>
              <p:spPr>
                <a:xfrm>
                  <a:off x="-2796392" y="1123442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0" name="Rechthoek 149"/>
                <p:cNvSpPr/>
                <p:nvPr/>
              </p:nvSpPr>
              <p:spPr>
                <a:xfrm>
                  <a:off x="-2796392" y="1146758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1" name="Rechthoek 150"/>
                <p:cNvSpPr/>
                <p:nvPr/>
              </p:nvSpPr>
              <p:spPr>
                <a:xfrm>
                  <a:off x="-2796392" y="1193390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2" name="Rechthoek 151"/>
                <p:cNvSpPr/>
                <p:nvPr/>
              </p:nvSpPr>
              <p:spPr>
                <a:xfrm>
                  <a:off x="-2796392" y="1216707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3" name="Rechthoek 152"/>
                <p:cNvSpPr/>
                <p:nvPr/>
              </p:nvSpPr>
              <p:spPr>
                <a:xfrm>
                  <a:off x="-2796392" y="1170074"/>
                  <a:ext cx="120832" cy="11624"/>
                </a:xfrm>
                <a:prstGeom prst="rect">
                  <a:avLst/>
                </a:pr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36" name="Groep 135"/>
              <p:cNvGrpSpPr/>
              <p:nvPr/>
            </p:nvGrpSpPr>
            <p:grpSpPr>
              <a:xfrm>
                <a:off x="-2575435" y="1123442"/>
                <a:ext cx="133931" cy="104889"/>
                <a:chOff x="-2556734" y="1123442"/>
                <a:chExt cx="147324" cy="104889"/>
              </a:xfrm>
            </p:grpSpPr>
            <p:grpSp>
              <p:nvGrpSpPr>
                <p:cNvPr id="137" name="Groep 136"/>
                <p:cNvGrpSpPr/>
                <p:nvPr/>
              </p:nvGrpSpPr>
              <p:grpSpPr>
                <a:xfrm>
                  <a:off x="-2556734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44" name="Rechthoek 143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" name="Rechthoek 144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" name="Rechthoek 145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7" name="Rechthoek 146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8" name="Rechthoek 147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38" name="Groep 137"/>
                <p:cNvGrpSpPr/>
                <p:nvPr/>
              </p:nvGrpSpPr>
              <p:grpSpPr>
                <a:xfrm>
                  <a:off x="-2477616" y="1123442"/>
                  <a:ext cx="68206" cy="104889"/>
                  <a:chOff x="-2796392" y="1123442"/>
                  <a:chExt cx="120832" cy="104889"/>
                </a:xfrm>
              </p:grpSpPr>
              <p:sp>
                <p:nvSpPr>
                  <p:cNvPr id="139" name="Rechthoek 138"/>
                  <p:cNvSpPr/>
                  <p:nvPr/>
                </p:nvSpPr>
                <p:spPr>
                  <a:xfrm>
                    <a:off x="-2796392" y="1123442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0" name="Rechthoek 139"/>
                  <p:cNvSpPr/>
                  <p:nvPr/>
                </p:nvSpPr>
                <p:spPr>
                  <a:xfrm>
                    <a:off x="-2796392" y="1146758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" name="Rechthoek 140"/>
                  <p:cNvSpPr/>
                  <p:nvPr/>
                </p:nvSpPr>
                <p:spPr>
                  <a:xfrm>
                    <a:off x="-2796392" y="1193390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" name="Rechthoek 141"/>
                  <p:cNvSpPr/>
                  <p:nvPr/>
                </p:nvSpPr>
                <p:spPr>
                  <a:xfrm>
                    <a:off x="-2796392" y="1216707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" name="Rechthoek 142"/>
                  <p:cNvSpPr/>
                  <p:nvPr/>
                </p:nvSpPr>
                <p:spPr>
                  <a:xfrm>
                    <a:off x="-2796392" y="1170074"/>
                    <a:ext cx="120832" cy="11624"/>
                  </a:xfrm>
                  <a:prstGeom prst="rect">
                    <a:avLst/>
                  </a:prstGeom>
                  <a:solidFill>
                    <a:srgbClr val="00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F291F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08" name="Groep 107"/>
            <p:cNvGrpSpPr/>
            <p:nvPr userDrawn="1"/>
          </p:nvGrpSpPr>
          <p:grpSpPr>
            <a:xfrm>
              <a:off x="-1948476" y="1281164"/>
              <a:ext cx="413704" cy="427699"/>
              <a:chOff x="-1845083" y="758027"/>
              <a:chExt cx="633799" cy="622540"/>
            </a:xfrm>
          </p:grpSpPr>
          <p:sp>
            <p:nvSpPr>
              <p:cNvPr id="119" name="Afgeronde rechthoek 118"/>
              <p:cNvSpPr/>
              <p:nvPr userDrawn="1"/>
            </p:nvSpPr>
            <p:spPr>
              <a:xfrm>
                <a:off x="-1845083" y="758027"/>
                <a:ext cx="633799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F291F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120" name="Groep 119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121" name="Rechthoek 120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2" name="Rechthoek 121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3" name="Rechthoek 122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4" name="Rechthoek 123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5" name="Rechthoek 124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Rechthoek 125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Rechthoek 126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8" name="Rechthoek 127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9" name="Rechthoek 128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0" name="Rechthoek 129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1" name="Vrije vorm 130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F291F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109" name="Rechte verbindingslijn 108"/>
            <p:cNvCxnSpPr>
              <a:stCxn id="134" idx="2"/>
              <a:endCxn id="119" idx="1"/>
            </p:cNvCxnSpPr>
            <p:nvPr userDrawn="1"/>
          </p:nvCxnSpPr>
          <p:spPr>
            <a:xfrm>
              <a:off x="-2814292" y="1441193"/>
              <a:ext cx="865816" cy="5382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10" name="Rechte verbindingslijn 109"/>
            <p:cNvCxnSpPr>
              <a:endCxn id="154" idx="1"/>
            </p:cNvCxnSpPr>
            <p:nvPr userDrawn="1"/>
          </p:nvCxnSpPr>
          <p:spPr>
            <a:xfrm flipV="1">
              <a:off x="-2453902" y="1030591"/>
              <a:ext cx="505426" cy="283623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sp>
          <p:nvSpPr>
            <p:cNvPr id="111" name="Textfield placeholder"/>
            <p:cNvSpPr txBox="1">
              <a:spLocks/>
            </p:cNvSpPr>
            <p:nvPr userDrawn="1"/>
          </p:nvSpPr>
          <p:spPr>
            <a:xfrm>
              <a:off x="-1341598" y="816743"/>
              <a:ext cx="1056968" cy="42769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omhoog</a:t>
              </a:r>
            </a:p>
          </p:txBody>
        </p:sp>
        <p:sp>
          <p:nvSpPr>
            <p:cNvPr id="112" name="Textfield placeholder"/>
            <p:cNvSpPr txBox="1">
              <a:spLocks/>
            </p:cNvSpPr>
            <p:nvPr userDrawn="1"/>
          </p:nvSpPr>
          <p:spPr>
            <a:xfrm>
              <a:off x="-1341599" y="1281164"/>
              <a:ext cx="1070223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7016" rtl="0" eaLnBrk="1" fontAlgn="auto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Niveau omlaag</a:t>
              </a:r>
            </a:p>
          </p:txBody>
        </p:sp>
        <p:sp>
          <p:nvSpPr>
            <p:cNvPr id="113" name="Ovaal 112"/>
            <p:cNvSpPr/>
            <p:nvPr userDrawn="1"/>
          </p:nvSpPr>
          <p:spPr>
            <a:xfrm>
              <a:off x="-2959433" y="33820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4" name="Textfield placeholder"/>
            <p:cNvSpPr txBox="1">
              <a:spLocks/>
            </p:cNvSpPr>
            <p:nvPr/>
          </p:nvSpPr>
          <p:spPr>
            <a:xfrm>
              <a:off x="-2571950" y="3382082"/>
              <a:ext cx="2163709" cy="25968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Cursief (16 </a:t>
              </a:r>
              <a:r>
                <a:rPr lang="nl-NL" sz="1200" b="0" i="1" kern="1200" noProof="0" dirty="0" err="1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pt</a:t>
              </a:r>
              <a:r>
                <a:rPr lang="nl-NL" sz="1200" b="0" i="1" kern="1200" noProof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.)</a:t>
              </a:r>
            </a:p>
          </p:txBody>
        </p:sp>
        <p:grpSp>
          <p:nvGrpSpPr>
            <p:cNvPr id="115" name="Groep 114"/>
            <p:cNvGrpSpPr/>
            <p:nvPr/>
          </p:nvGrpSpPr>
          <p:grpSpPr>
            <a:xfrm>
              <a:off x="-2950232" y="816050"/>
              <a:ext cx="528695" cy="344202"/>
              <a:chOff x="-2880382" y="410556"/>
              <a:chExt cx="528695" cy="344202"/>
            </a:xfrm>
          </p:grpSpPr>
          <p:sp>
            <p:nvSpPr>
              <p:cNvPr id="117" name="Afgeronde rechthoek 116"/>
              <p:cNvSpPr/>
              <p:nvPr/>
            </p:nvSpPr>
            <p:spPr>
              <a:xfrm>
                <a:off x="-2874214" y="410556"/>
                <a:ext cx="522527" cy="339183"/>
              </a:xfrm>
              <a:prstGeom prst="roundRect">
                <a:avLst>
                  <a:gd name="adj" fmla="val 7565"/>
                </a:avLst>
              </a:prstGeom>
              <a:gradFill>
                <a:gsLst>
                  <a:gs pos="0">
                    <a:srgbClr val="FFEC8F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" name="Vrije vorm 117"/>
              <p:cNvSpPr/>
              <p:nvPr/>
            </p:nvSpPr>
            <p:spPr>
              <a:xfrm>
                <a:off x="-2880382" y="452699"/>
                <a:ext cx="528695" cy="302059"/>
              </a:xfrm>
              <a:custGeom>
                <a:avLst/>
                <a:gdLst>
                  <a:gd name="connsiteX0" fmla="*/ 55524 w 528695"/>
                  <a:gd name="connsiteY0" fmla="*/ 0 h 302059"/>
                  <a:gd name="connsiteX1" fmla="*/ 455496 w 528695"/>
                  <a:gd name="connsiteY1" fmla="*/ 0 h 302059"/>
                  <a:gd name="connsiteX2" fmla="*/ 475205 w 528695"/>
                  <a:gd name="connsiteY2" fmla="*/ 19709 h 302059"/>
                  <a:gd name="connsiteX3" fmla="*/ 475205 w 528695"/>
                  <a:gd name="connsiteY3" fmla="*/ 230056 h 302059"/>
                  <a:gd name="connsiteX4" fmla="*/ 516694 w 528695"/>
                  <a:gd name="connsiteY4" fmla="*/ 230056 h 302059"/>
                  <a:gd name="connsiteX5" fmla="*/ 528695 w 528695"/>
                  <a:gd name="connsiteY5" fmla="*/ 242057 h 302059"/>
                  <a:gd name="connsiteX6" fmla="*/ 528695 w 528695"/>
                  <a:gd name="connsiteY6" fmla="*/ 290058 h 302059"/>
                  <a:gd name="connsiteX7" fmla="*/ 516694 w 528695"/>
                  <a:gd name="connsiteY7" fmla="*/ 302059 h 302059"/>
                  <a:gd name="connsiteX8" fmla="*/ 12001 w 528695"/>
                  <a:gd name="connsiteY8" fmla="*/ 302059 h 302059"/>
                  <a:gd name="connsiteX9" fmla="*/ 0 w 528695"/>
                  <a:gd name="connsiteY9" fmla="*/ 290058 h 302059"/>
                  <a:gd name="connsiteX10" fmla="*/ 0 w 528695"/>
                  <a:gd name="connsiteY10" fmla="*/ 242057 h 302059"/>
                  <a:gd name="connsiteX11" fmla="*/ 12001 w 528695"/>
                  <a:gd name="connsiteY11" fmla="*/ 230056 h 302059"/>
                  <a:gd name="connsiteX12" fmla="*/ 35815 w 528695"/>
                  <a:gd name="connsiteY12" fmla="*/ 230056 h 302059"/>
                  <a:gd name="connsiteX13" fmla="*/ 35815 w 528695"/>
                  <a:gd name="connsiteY13" fmla="*/ 19709 h 302059"/>
                  <a:gd name="connsiteX14" fmla="*/ 55524 w 528695"/>
                  <a:gd name="connsiteY14" fmla="*/ 0 h 302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8695" h="302059">
                    <a:moveTo>
                      <a:pt x="55524" y="0"/>
                    </a:moveTo>
                    <a:lnTo>
                      <a:pt x="455496" y="0"/>
                    </a:lnTo>
                    <a:cubicBezTo>
                      <a:pt x="466381" y="0"/>
                      <a:pt x="475205" y="8824"/>
                      <a:pt x="475205" y="19709"/>
                    </a:cubicBezTo>
                    <a:lnTo>
                      <a:pt x="475205" y="230056"/>
                    </a:lnTo>
                    <a:lnTo>
                      <a:pt x="516694" y="230056"/>
                    </a:lnTo>
                    <a:cubicBezTo>
                      <a:pt x="523322" y="230056"/>
                      <a:pt x="528695" y="235429"/>
                      <a:pt x="528695" y="242057"/>
                    </a:cubicBezTo>
                    <a:lnTo>
                      <a:pt x="528695" y="290058"/>
                    </a:lnTo>
                    <a:cubicBezTo>
                      <a:pt x="528695" y="296686"/>
                      <a:pt x="523322" y="302059"/>
                      <a:pt x="516694" y="302059"/>
                    </a:cubicBezTo>
                    <a:lnTo>
                      <a:pt x="12001" y="302059"/>
                    </a:lnTo>
                    <a:cubicBezTo>
                      <a:pt x="5373" y="302059"/>
                      <a:pt x="0" y="296686"/>
                      <a:pt x="0" y="290058"/>
                    </a:cubicBezTo>
                    <a:lnTo>
                      <a:pt x="0" y="242057"/>
                    </a:lnTo>
                    <a:cubicBezTo>
                      <a:pt x="0" y="235429"/>
                      <a:pt x="5373" y="230056"/>
                      <a:pt x="12001" y="230056"/>
                    </a:cubicBezTo>
                    <a:lnTo>
                      <a:pt x="35815" y="230056"/>
                    </a:lnTo>
                    <a:lnTo>
                      <a:pt x="35815" y="19709"/>
                    </a:lnTo>
                    <a:cubicBezTo>
                      <a:pt x="35815" y="8824"/>
                      <a:pt x="44639" y="0"/>
                      <a:pt x="55524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 w="9525" cap="flat" cmpd="sng" algn="ctr">
                <a:solidFill>
                  <a:srgbClr val="FFFFFF">
                    <a:lumMod val="9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36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 panose="020B0502040204020203" pitchFamily="34" charset="0"/>
                    <a:ea typeface="+mn-ea"/>
                    <a:cs typeface="+mn-cs"/>
                  </a:rPr>
                  <a:t>Start</a:t>
                </a:r>
              </a:p>
            </p:txBody>
          </p:sp>
        </p:grpSp>
        <p:sp>
          <p:nvSpPr>
            <p:cNvPr id="116" name="Tekstvak 33"/>
            <p:cNvSpPr txBox="1"/>
            <p:nvPr userDrawn="1"/>
          </p:nvSpPr>
          <p:spPr>
            <a:xfrm>
              <a:off x="-2959433" y="372104"/>
              <a:ext cx="2679887" cy="4533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Start’ 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en vind onderstaande knoppen onder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‘Alinea’</a:t>
              </a:r>
            </a:p>
          </p:txBody>
        </p:sp>
      </p:grpSp>
      <p:grpSp>
        <p:nvGrpSpPr>
          <p:cNvPr id="167" name="Instructie Afbeelding Invoegen"/>
          <p:cNvGrpSpPr/>
          <p:nvPr userDrawn="1"/>
        </p:nvGrpSpPr>
        <p:grpSpPr>
          <a:xfrm>
            <a:off x="12321772" y="-5444"/>
            <a:ext cx="2828936" cy="6868888"/>
            <a:chOff x="12346582" y="-5444"/>
            <a:chExt cx="2828936" cy="6868888"/>
          </a:xfrm>
        </p:grpSpPr>
        <p:grpSp>
          <p:nvGrpSpPr>
            <p:cNvPr id="168" name="bijsnijden"/>
            <p:cNvGrpSpPr/>
            <p:nvPr userDrawn="1"/>
          </p:nvGrpSpPr>
          <p:grpSpPr>
            <a:xfrm>
              <a:off x="12346582" y="5828002"/>
              <a:ext cx="779464" cy="828260"/>
              <a:chOff x="13143038" y="5655940"/>
              <a:chExt cx="779464" cy="828260"/>
            </a:xfrm>
          </p:grpSpPr>
          <p:grpSp>
            <p:nvGrpSpPr>
              <p:cNvPr id="220" name="Groep 219"/>
              <p:cNvGrpSpPr/>
              <p:nvPr userDrawn="1"/>
            </p:nvGrpSpPr>
            <p:grpSpPr>
              <a:xfrm>
                <a:off x="13284702" y="5655940"/>
                <a:ext cx="518384" cy="468745"/>
                <a:chOff x="13352037" y="5715656"/>
                <a:chExt cx="383714" cy="346970"/>
              </a:xfrm>
            </p:grpSpPr>
            <p:sp>
              <p:nvSpPr>
                <p:cNvPr id="223" name="Rechthoek 222"/>
                <p:cNvSpPr/>
                <p:nvPr userDrawn="1"/>
              </p:nvSpPr>
              <p:spPr>
                <a:xfrm>
                  <a:off x="13377881" y="5717160"/>
                  <a:ext cx="324866" cy="270269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224" name="Afbeelding 223"/>
                <p:cNvPicPr>
                  <a:picLocks noChangeAspect="1"/>
                </p:cNvPicPr>
                <p:nvPr userDrawn="1"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3352037" y="5715656"/>
                  <a:ext cx="231884" cy="275611"/>
                </a:xfrm>
                <a:prstGeom prst="rect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225" name="L-vorm 224"/>
                <p:cNvSpPr/>
                <p:nvPr userDrawn="1"/>
              </p:nvSpPr>
              <p:spPr>
                <a:xfrm rot="5400000">
                  <a:off x="13595231" y="5922107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26" name="L-vorm 225"/>
                <p:cNvSpPr/>
                <p:nvPr userDrawn="1"/>
              </p:nvSpPr>
              <p:spPr>
                <a:xfrm rot="5400000" flipH="1" flipV="1">
                  <a:off x="13571296" y="5896455"/>
                  <a:ext cx="129209" cy="151830"/>
                </a:xfrm>
                <a:prstGeom prst="corner">
                  <a:avLst>
                    <a:gd name="adj1" fmla="val 14726"/>
                    <a:gd name="adj2" fmla="val 14726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350"/>
                    </a:spcBef>
                    <a:spcAft>
                      <a:spcPts val="350"/>
                    </a:spcAft>
                  </a:pPr>
                  <a:endParaRPr lang="nl-NL" sz="1600" dirty="0">
                    <a:solidFill>
                      <a:schemeClr val="accent4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21" name="Tekstvak 76"/>
              <p:cNvSpPr txBox="1"/>
              <p:nvPr userDrawn="1"/>
            </p:nvSpPr>
            <p:spPr>
              <a:xfrm>
                <a:off x="13143038" y="6169151"/>
                <a:ext cx="779464" cy="25391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1" i="0" u="none" strike="noStrike" kern="0" cap="none" spc="0" normalizeH="0" baseline="0" dirty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Bijsnijden</a:t>
                </a:r>
              </a:p>
            </p:txBody>
          </p:sp>
          <p:sp>
            <p:nvSpPr>
              <p:cNvPr id="222" name="Rechthoekige driehoek 221"/>
              <p:cNvSpPr/>
              <p:nvPr userDrawn="1"/>
            </p:nvSpPr>
            <p:spPr>
              <a:xfrm rot="18900000">
                <a:off x="13499178" y="6417015"/>
                <a:ext cx="67185" cy="67185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350"/>
                  </a:spcBef>
                  <a:spcAft>
                    <a:spcPts val="350"/>
                  </a:spcAft>
                </a:pPr>
                <a:endParaRPr lang="nl-NL" sz="1600" dirty="0">
                  <a:solidFill>
                    <a:schemeClr val="accent4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203" name="Rechthoek 202"/>
            <p:cNvSpPr/>
            <p:nvPr/>
          </p:nvSpPr>
          <p:spPr>
            <a:xfrm>
              <a:off x="12483705" y="-5444"/>
              <a:ext cx="2677678" cy="28801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>
                <a:lnSpc>
                  <a:spcPct val="80000"/>
                </a:lnSpc>
              </a:pPr>
              <a:r>
                <a:rPr lang="nl-NL" sz="1600" b="1" kern="0" dirty="0">
                  <a:solidFill>
                    <a:schemeClr val="accent2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204" name="Tekstvak 33"/>
            <p:cNvSpPr txBox="1"/>
            <p:nvPr/>
          </p:nvSpPr>
          <p:spPr>
            <a:xfrm>
              <a:off x="12483705" y="865335"/>
              <a:ext cx="2584447" cy="73069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Indien nodig, verwijder de bestaande afbeelding. Klik op het pictogram om een afbeelding in te voegen</a:t>
              </a:r>
              <a:b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(zie onderstaand voorbeeld).</a:t>
              </a:r>
            </a:p>
          </p:txBody>
        </p:sp>
        <p:sp>
          <p:nvSpPr>
            <p:cNvPr id="205" name="Tekstvak 33"/>
            <p:cNvSpPr txBox="1"/>
            <p:nvPr/>
          </p:nvSpPr>
          <p:spPr>
            <a:xfrm>
              <a:off x="12479311" y="2969104"/>
              <a:ext cx="2592287" cy="4448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 de afbeelding die u wilt invoegen 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‘Invoegen’</a:t>
              </a:r>
            </a:p>
          </p:txBody>
        </p:sp>
        <p:sp>
          <p:nvSpPr>
            <p:cNvPr id="206" name="Ovaal 205"/>
            <p:cNvSpPr/>
            <p:nvPr/>
          </p:nvSpPr>
          <p:spPr>
            <a:xfrm>
              <a:off x="12483705" y="436334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07" name="Ovaal 206"/>
            <p:cNvSpPr/>
            <p:nvPr/>
          </p:nvSpPr>
          <p:spPr>
            <a:xfrm>
              <a:off x="12488780" y="2543208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08" name="Rechte verbindingslijn 207"/>
            <p:cNvCxnSpPr/>
            <p:nvPr/>
          </p:nvCxnSpPr>
          <p:spPr>
            <a:xfrm>
              <a:off x="12487778" y="283020"/>
              <a:ext cx="2675935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09" name="Rechte verbindingslijn 208"/>
            <p:cNvCxnSpPr/>
            <p:nvPr/>
          </p:nvCxnSpPr>
          <p:spPr>
            <a:xfrm>
              <a:off x="12479311" y="2393251"/>
              <a:ext cx="2684402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210" name="Rechte verbindingslijn 209"/>
            <p:cNvCxnSpPr/>
            <p:nvPr/>
          </p:nvCxnSpPr>
          <p:spPr>
            <a:xfrm>
              <a:off x="12470972" y="3968888"/>
              <a:ext cx="2692741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pic>
          <p:nvPicPr>
            <p:cNvPr id="211" name="Icoontje afbeeld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8780" y="1708839"/>
              <a:ext cx="521075" cy="521075"/>
            </a:xfrm>
            <a:prstGeom prst="rect">
              <a:avLst/>
            </a:prstGeom>
          </p:spPr>
        </p:pic>
        <p:sp>
          <p:nvSpPr>
            <p:cNvPr id="212" name="Tekstvak 33"/>
            <p:cNvSpPr txBox="1"/>
            <p:nvPr/>
          </p:nvSpPr>
          <p:spPr>
            <a:xfrm>
              <a:off x="12479311" y="4549393"/>
              <a:ext cx="2588841" cy="1071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Als u de afbeelding wilt schalen of verslepen, ga naar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‘Hulpmiddelen voor afbeeldingen’ </a:t>
              </a: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en klik op </a:t>
              </a:r>
              <a:r>
                <a:rPr lang="nl-NL" sz="1200" b="1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‘Bijsnijden’.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kern="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Met de witte bolletjes schaalt u de afbeelding, met de zwarte haakjes schaalt u het afbeeldingskader.</a:t>
              </a:r>
            </a:p>
          </p:txBody>
        </p:sp>
        <p:sp>
          <p:nvSpPr>
            <p:cNvPr id="213" name="Ovaal 212"/>
            <p:cNvSpPr/>
            <p:nvPr/>
          </p:nvSpPr>
          <p:spPr>
            <a:xfrm>
              <a:off x="12488779" y="4119303"/>
              <a:ext cx="359927" cy="35992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14" name="Rechte verbindingslijn 213"/>
            <p:cNvCxnSpPr/>
            <p:nvPr/>
          </p:nvCxnSpPr>
          <p:spPr>
            <a:xfrm>
              <a:off x="12470972" y="6863444"/>
              <a:ext cx="2704546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215" name="Groep 214"/>
            <p:cNvGrpSpPr/>
            <p:nvPr/>
          </p:nvGrpSpPr>
          <p:grpSpPr>
            <a:xfrm>
              <a:off x="12483705" y="3495180"/>
              <a:ext cx="1114138" cy="297656"/>
              <a:chOff x="13560784" y="3471416"/>
              <a:chExt cx="1114138" cy="297656"/>
            </a:xfrm>
          </p:grpSpPr>
          <p:sp>
            <p:nvSpPr>
              <p:cNvPr id="216" name="Afgeronde rechthoek 215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17" name="Tekstvak 216"/>
              <p:cNvSpPr txBox="1"/>
              <p:nvPr/>
            </p:nvSpPr>
            <p:spPr>
              <a:xfrm>
                <a:off x="13573595" y="3501896"/>
                <a:ext cx="88831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nl-NL" sz="1000" dirty="0"/>
                  <a:t>Invoegen</a:t>
                </a:r>
              </a:p>
            </p:txBody>
          </p:sp>
          <p:cxnSp>
            <p:nvCxnSpPr>
              <p:cNvPr id="218" name="Rechte verbindingslijn 217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Gelijkbenige driehoek 218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9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Afbeeldin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2" y="3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1942257 h 6858001"/>
              <a:gd name="connsiteX5" fmla="*/ 217289 w 12192001"/>
              <a:gd name="connsiteY5" fmla="*/ 1939671 h 6858001"/>
              <a:gd name="connsiteX6" fmla="*/ 12192000 w 12192001"/>
              <a:gd name="connsiteY6" fmla="*/ 40755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1942257"/>
                </a:lnTo>
                <a:lnTo>
                  <a:pt x="217289" y="1939671"/>
                </a:lnTo>
                <a:cubicBezTo>
                  <a:pt x="4208859" y="1834288"/>
                  <a:pt x="5805487" y="407554"/>
                  <a:pt x="12192000" y="40755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324000" anchor="ctr">
            <a:noAutofit/>
          </a:bodyPr>
          <a:lstStyle>
            <a:lvl1pPr algn="ctr">
              <a:lnSpc>
                <a:spcPct val="300000"/>
              </a:lnSpc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31340" y="531345"/>
            <a:ext cx="4809917" cy="496565"/>
          </a:xfrm>
        </p:spPr>
        <p:txBody>
          <a:bodyPr/>
          <a:lstStyle/>
          <a:p>
            <a:r>
              <a:rPr lang="nl-NL" dirty="0"/>
              <a:t>Klik hier om een titel in te voegen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  TITEL</a:t>
            </a:r>
          </a:p>
        </p:txBody>
      </p:sp>
      <p:grpSp>
        <p:nvGrpSpPr>
          <p:cNvPr id="46" name="Groep 45"/>
          <p:cNvGrpSpPr/>
          <p:nvPr userDrawn="1"/>
        </p:nvGrpSpPr>
        <p:grpSpPr>
          <a:xfrm>
            <a:off x="12446161" y="-5444"/>
            <a:ext cx="2704547" cy="6868888"/>
            <a:chOff x="12446162" y="-5444"/>
            <a:chExt cx="2704546" cy="6868888"/>
          </a:xfrm>
        </p:grpSpPr>
        <p:pic>
          <p:nvPicPr>
            <p:cNvPr id="47" name="Afbeelding 4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48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64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65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66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67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68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69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0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71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72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73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74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75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76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77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78" name="Tekstvak 81"/>
                <p:cNvSpPr txBox="1"/>
                <p:nvPr/>
              </p:nvSpPr>
              <p:spPr>
                <a:xfrm>
                  <a:off x="13573595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79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49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50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51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54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55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58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59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0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1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2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63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56" name="Rechthoek 81"/>
                <p:cNvSpPr/>
                <p:nvPr/>
              </p:nvSpPr>
              <p:spPr>
                <a:xfrm>
                  <a:off x="13424744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57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2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981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Afbeel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/>
          <p:cNvSpPr>
            <a:spLocks noGrp="1"/>
          </p:cNvSpPr>
          <p:nvPr>
            <p:ph type="pic" sz="quarter" idx="15" hasCustomPrompt="1"/>
          </p:nvPr>
        </p:nvSpPr>
        <p:spPr>
          <a:xfrm>
            <a:off x="2" y="3"/>
            <a:ext cx="12192001" cy="6858001"/>
          </a:xfrm>
          <a:custGeom>
            <a:avLst/>
            <a:gdLst>
              <a:gd name="connsiteX0" fmla="*/ 1219200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  <a:gd name="connsiteX4" fmla="*/ 0 w 12192001"/>
              <a:gd name="connsiteY4" fmla="*/ 407554 h 6858001"/>
              <a:gd name="connsiteX5" fmla="*/ 11974711 w 12192001"/>
              <a:gd name="connsiteY5" fmla="*/ 1939671 h 6858001"/>
              <a:gd name="connsiteX6" fmla="*/ 12192000 w 12192001"/>
              <a:gd name="connsiteY6" fmla="*/ 194225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8001">
                <a:moveTo>
                  <a:pt x="1219200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lnTo>
                  <a:pt x="0" y="407554"/>
                </a:lnTo>
                <a:cubicBezTo>
                  <a:pt x="6386513" y="407554"/>
                  <a:pt x="7983141" y="1834288"/>
                  <a:pt x="11974711" y="1939671"/>
                </a:cubicBezTo>
                <a:lnTo>
                  <a:pt x="12192000" y="19422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28800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nl-NL" dirty="0"/>
              <a:t>Klik hier op het icoon</a:t>
            </a:r>
            <a:br>
              <a:rPr lang="nl-NL" dirty="0"/>
            </a:br>
            <a:r>
              <a:rPr lang="nl-NL" dirty="0"/>
              <a:t>een afbeelding in te voegen</a:t>
            </a:r>
          </a:p>
        </p:txBody>
      </p:sp>
      <p:sp>
        <p:nvSpPr>
          <p:cNvPr id="13" name="Tijdelijke aanduiding voor tekst 7"/>
          <p:cNvSpPr>
            <a:spLocks noGrp="1"/>
          </p:cNvSpPr>
          <p:nvPr>
            <p:ph type="body" sz="quarter" idx="17" hasCustomPrompt="1"/>
          </p:nvPr>
        </p:nvSpPr>
        <p:spPr>
          <a:xfrm>
            <a:off x="522783" y="5777461"/>
            <a:ext cx="1162800" cy="7128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Logo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7692572" y="-446643"/>
            <a:ext cx="4499429" cy="37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r>
              <a:rPr lang="nl-NL" sz="2000" b="1" dirty="0">
                <a:solidFill>
                  <a:schemeClr val="accent1"/>
                </a:solidFill>
              </a:rPr>
              <a:t>100% AFBEELDING +</a:t>
            </a:r>
            <a:r>
              <a:rPr lang="nl-NL" sz="2000" b="1" baseline="0" dirty="0">
                <a:solidFill>
                  <a:schemeClr val="accent1"/>
                </a:solidFill>
              </a:rPr>
              <a:t> TITEL 2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2" name="Groep 1"/>
          <p:cNvGrpSpPr/>
          <p:nvPr userDrawn="1"/>
        </p:nvGrpSpPr>
        <p:grpSpPr>
          <a:xfrm>
            <a:off x="12446161" y="-5444"/>
            <a:ext cx="2704547" cy="6868888"/>
            <a:chOff x="12446162" y="-5444"/>
            <a:chExt cx="2704546" cy="6868888"/>
          </a:xfrm>
        </p:grpSpPr>
        <p:pic>
          <p:nvPicPr>
            <p:cNvPr id="57" name="Afbeelding 5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038" y="5217479"/>
              <a:ext cx="2371725" cy="1323975"/>
            </a:xfrm>
            <a:prstGeom prst="rect">
              <a:avLst/>
            </a:prstGeom>
          </p:spPr>
        </p:pic>
        <p:grpSp>
          <p:nvGrpSpPr>
            <p:cNvPr id="23" name="Instructie afbeelding B"/>
            <p:cNvGrpSpPr/>
            <p:nvPr userDrawn="1"/>
          </p:nvGrpSpPr>
          <p:grpSpPr>
            <a:xfrm>
              <a:off x="12446162" y="-5444"/>
              <a:ext cx="2704546" cy="6868888"/>
              <a:chOff x="12470972" y="-5444"/>
              <a:chExt cx="2704546" cy="6868888"/>
            </a:xfrm>
          </p:grpSpPr>
          <p:sp>
            <p:nvSpPr>
              <p:cNvPr id="40" name="Rechthoek 100"/>
              <p:cNvSpPr/>
              <p:nvPr/>
            </p:nvSpPr>
            <p:spPr>
              <a:xfrm>
                <a:off x="12483705" y="-5444"/>
                <a:ext cx="2677678" cy="28801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>
                  <a:lnSpc>
                    <a:spcPct val="80000"/>
                  </a:lnSpc>
                </a:pPr>
                <a:r>
                  <a:rPr lang="nl-NL" sz="1600" b="1" kern="0" dirty="0">
                    <a:solidFill>
                      <a:schemeClr val="tx2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AFBEELDING INVOEGEN</a:t>
                </a:r>
              </a:p>
            </p:txBody>
          </p:sp>
          <p:sp>
            <p:nvSpPr>
              <p:cNvPr id="41" name="Tekstvak 33"/>
              <p:cNvSpPr txBox="1"/>
              <p:nvPr/>
            </p:nvSpPr>
            <p:spPr>
              <a:xfrm>
                <a:off x="12483705" y="865335"/>
                <a:ext cx="2584447" cy="730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Indien nodig, verwijder de bestaande afbeelding. Klik op het pictogram om een afbeelding in te voegen</a:t>
                </a:r>
                <a:b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</a:b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(zie onderstaand voorbeeld).</a:t>
                </a:r>
              </a:p>
            </p:txBody>
          </p:sp>
          <p:sp>
            <p:nvSpPr>
              <p:cNvPr id="42" name="Tekstvak 33"/>
              <p:cNvSpPr txBox="1"/>
              <p:nvPr/>
            </p:nvSpPr>
            <p:spPr>
              <a:xfrm>
                <a:off x="12479311" y="2969104"/>
                <a:ext cx="2592287" cy="44485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Selecteer de afbeelding die u wilt invoegen en klik op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‘Invoegen’</a:t>
                </a:r>
              </a:p>
            </p:txBody>
          </p:sp>
          <p:sp>
            <p:nvSpPr>
              <p:cNvPr id="43" name="Ovaal 118"/>
              <p:cNvSpPr/>
              <p:nvPr/>
            </p:nvSpPr>
            <p:spPr>
              <a:xfrm>
                <a:off x="12483705" y="436334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44" name="Ovaal 119"/>
              <p:cNvSpPr/>
              <p:nvPr/>
            </p:nvSpPr>
            <p:spPr>
              <a:xfrm>
                <a:off x="12488780" y="2543208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45" name="Rechte verbindingslijn 120"/>
              <p:cNvCxnSpPr/>
              <p:nvPr/>
            </p:nvCxnSpPr>
            <p:spPr>
              <a:xfrm>
                <a:off x="12487778" y="283020"/>
                <a:ext cx="267593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6" name="Rechte verbindingslijn 121"/>
              <p:cNvCxnSpPr/>
              <p:nvPr/>
            </p:nvCxnSpPr>
            <p:spPr>
              <a:xfrm>
                <a:off x="12479311" y="2393251"/>
                <a:ext cx="2684402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cxnSp>
            <p:nvCxnSpPr>
              <p:cNvPr id="47" name="Rechte verbindingslijn 122"/>
              <p:cNvCxnSpPr/>
              <p:nvPr/>
            </p:nvCxnSpPr>
            <p:spPr>
              <a:xfrm>
                <a:off x="12470972" y="3968888"/>
                <a:ext cx="2692741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pic>
            <p:nvPicPr>
              <p:cNvPr id="48" name="Icoontje afbeeldi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88780" y="1708839"/>
                <a:ext cx="521075" cy="521075"/>
              </a:xfrm>
              <a:prstGeom prst="rect">
                <a:avLst/>
              </a:prstGeom>
            </p:spPr>
          </p:pic>
          <p:sp>
            <p:nvSpPr>
              <p:cNvPr id="49" name="Tekstvak 33"/>
              <p:cNvSpPr txBox="1"/>
              <p:nvPr/>
            </p:nvSpPr>
            <p:spPr>
              <a:xfrm>
                <a:off x="12479311" y="4549393"/>
                <a:ext cx="2588841" cy="107187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 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herstellen’. </a:t>
                </a:r>
              </a:p>
            </p:txBody>
          </p:sp>
          <p:sp>
            <p:nvSpPr>
              <p:cNvPr id="50" name="Ovaal 125"/>
              <p:cNvSpPr/>
              <p:nvPr/>
            </p:nvSpPr>
            <p:spPr>
              <a:xfrm>
                <a:off x="12488779" y="4119303"/>
                <a:ext cx="359927" cy="359927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36000" rIns="0" bIns="43200" rtlCol="0" anchor="ctr"/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0" i="0" u="none" strike="noStrike" kern="0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51" name="Rechte verbindingslijn 126"/>
              <p:cNvCxnSpPr/>
              <p:nvPr/>
            </p:nvCxnSpPr>
            <p:spPr>
              <a:xfrm>
                <a:off x="12470972" y="6863444"/>
                <a:ext cx="2704546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</a:ln>
              <a:effectLst/>
            </p:spPr>
          </p:cxnSp>
          <p:grpSp>
            <p:nvGrpSpPr>
              <p:cNvPr id="52" name="Groep 127"/>
              <p:cNvGrpSpPr/>
              <p:nvPr/>
            </p:nvGrpSpPr>
            <p:grpSpPr>
              <a:xfrm>
                <a:off x="12483705" y="3495180"/>
                <a:ext cx="1114138" cy="297656"/>
                <a:chOff x="13560784" y="3471416"/>
                <a:chExt cx="1114138" cy="297656"/>
              </a:xfrm>
            </p:grpSpPr>
            <p:sp>
              <p:nvSpPr>
                <p:cNvPr id="53" name="Afgeronde rechthoek 128"/>
                <p:cNvSpPr/>
                <p:nvPr/>
              </p:nvSpPr>
              <p:spPr>
                <a:xfrm>
                  <a:off x="13560784" y="3471416"/>
                  <a:ext cx="1114138" cy="297656"/>
                </a:xfrm>
                <a:prstGeom prst="roundRect">
                  <a:avLst/>
                </a:prstGeom>
                <a:gradFill flip="none" rotWithShape="1">
                  <a:gsLst>
                    <a:gs pos="4000">
                      <a:srgbClr val="00B0F0"/>
                    </a:gs>
                    <a:gs pos="0">
                      <a:srgbClr val="0070C0"/>
                    </a:gs>
                    <a:gs pos="100000">
                      <a:srgbClr val="0070C0"/>
                    </a:gs>
                    <a:gs pos="12000">
                      <a:srgbClr val="D1EAFF"/>
                    </a:gs>
                    <a:gs pos="96000">
                      <a:srgbClr val="00B0F0"/>
                    </a:gs>
                    <a:gs pos="89000">
                      <a:srgbClr val="DDF4FF"/>
                    </a:gs>
                    <a:gs pos="43000">
                      <a:srgbClr val="D1EAFF"/>
                    </a:gs>
                    <a:gs pos="51000">
                      <a:srgbClr val="DDF4FF"/>
                    </a:gs>
                  </a:gsLst>
                  <a:lin ang="16200000" scaled="1"/>
                  <a:tileRect/>
                </a:gra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54" name="Tekstvak 81"/>
                <p:cNvSpPr txBox="1"/>
                <p:nvPr/>
              </p:nvSpPr>
              <p:spPr>
                <a:xfrm>
                  <a:off x="13573595" y="3501896"/>
                  <a:ext cx="888311" cy="24622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nl-NL"/>
                  </a:defPPr>
                  <a:lvl1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900" i="0" u="none" strike="noStrike" kern="0" cap="none" spc="0" normalizeH="0" baseline="0">
                      <a:ln>
                        <a:noFill/>
                      </a:ln>
                      <a:effectLst>
                        <a:outerShdw blurRad="25400" algn="ctr" rotWithShape="0">
                          <a:prstClr val="white"/>
                        </a:outerShdw>
                      </a:effectLst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latin typeface="Arial" charset="0"/>
                      <a:cs typeface="Arial" charset="0"/>
                    </a:defRPr>
                  </a:lvl5pPr>
                  <a:lvl6pPr>
                    <a:defRPr>
                      <a:latin typeface="Arial" charset="0"/>
                      <a:cs typeface="Arial" charset="0"/>
                    </a:defRPr>
                  </a:lvl6pPr>
                  <a:lvl7pPr>
                    <a:defRPr>
                      <a:latin typeface="Arial" charset="0"/>
                      <a:cs typeface="Arial" charset="0"/>
                    </a:defRPr>
                  </a:lvl7pPr>
                  <a:lvl8pPr>
                    <a:defRPr>
                      <a:latin typeface="Arial" charset="0"/>
                      <a:cs typeface="Arial" charset="0"/>
                    </a:defRPr>
                  </a:lvl8pPr>
                  <a:lvl9pPr>
                    <a:defRPr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nl-NL" sz="1000" dirty="0">
                      <a:latin typeface="Segoe UI Light" panose="020B0502040204020203" pitchFamily="34" charset="0"/>
                    </a:rPr>
                    <a:t>Invoegen</a:t>
                  </a:r>
                </a:p>
              </p:txBody>
            </p:sp>
            <p:cxnSp>
              <p:nvCxnSpPr>
                <p:cNvPr id="55" name="Rechte verbindingslijn 130"/>
                <p:cNvCxnSpPr/>
                <p:nvPr/>
              </p:nvCxnSpPr>
              <p:spPr>
                <a:xfrm>
                  <a:off x="14461905" y="3507058"/>
                  <a:ext cx="0" cy="2244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Gelijkbenige driehoek 131"/>
                <p:cNvSpPr/>
                <p:nvPr/>
              </p:nvSpPr>
              <p:spPr>
                <a:xfrm rot="10800000">
                  <a:off x="14518584" y="3600521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5" name="Groep 74"/>
            <p:cNvGrpSpPr/>
            <p:nvPr userDrawn="1"/>
          </p:nvGrpSpPr>
          <p:grpSpPr>
            <a:xfrm>
              <a:off x="13386896" y="6137670"/>
              <a:ext cx="1750842" cy="564707"/>
              <a:chOff x="13098875" y="6031678"/>
              <a:chExt cx="1969277" cy="635161"/>
            </a:xfrm>
          </p:grpSpPr>
          <p:sp>
            <p:nvSpPr>
              <p:cNvPr id="26" name="Rechthoek 75"/>
              <p:cNvSpPr/>
              <p:nvPr/>
            </p:nvSpPr>
            <p:spPr>
              <a:xfrm>
                <a:off x="13103058" y="6031678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latin typeface="Segoe UI Light" panose="020B0502040204020203" pitchFamily="34" charset="0"/>
                </a:endParaRPr>
              </a:p>
            </p:txBody>
          </p:sp>
          <p:grpSp>
            <p:nvGrpSpPr>
              <p:cNvPr id="27" name="Groep 76"/>
              <p:cNvGrpSpPr/>
              <p:nvPr/>
            </p:nvGrpSpPr>
            <p:grpSpPr>
              <a:xfrm>
                <a:off x="13098875" y="6031679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30" name="Rechthoek 79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  <p:grpSp>
              <p:nvGrpSpPr>
                <p:cNvPr id="31" name="Groep 80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34" name="Afgeronde rechthoek 83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5" name="Rechthoek 84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6" name="Rechthoek 85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7" name="Rechthoek 87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8" name="Rechthoek 88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  <p:sp>
                <p:nvSpPr>
                  <p:cNvPr id="39" name="Rechthoek 91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dirty="0">
                      <a:latin typeface="Segoe UI Light" panose="020B0502040204020203" pitchFamily="34" charset="0"/>
                    </a:endParaRPr>
                  </a:p>
                </p:txBody>
              </p:sp>
            </p:grpSp>
            <p:sp>
              <p:nvSpPr>
                <p:cNvPr id="32" name="Rechthoek 81"/>
                <p:cNvSpPr/>
                <p:nvPr/>
              </p:nvSpPr>
              <p:spPr>
                <a:xfrm>
                  <a:off x="13424744" y="6062530"/>
                  <a:ext cx="734179" cy="294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nl-NL" sz="1100" dirty="0">
                      <a:latin typeface="Segoe UI Light" panose="020B0502040204020203" pitchFamily="34" charset="0"/>
                    </a:rPr>
                    <a:t>Indeling</a:t>
                  </a:r>
                </a:p>
              </p:txBody>
            </p:sp>
            <p:sp>
              <p:nvSpPr>
                <p:cNvPr id="33" name="Gelijkbenige driehoek 82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dirty="0">
                    <a:latin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8" name="Afgeronde rechthoek 77"/>
              <p:cNvSpPr/>
              <p:nvPr/>
            </p:nvSpPr>
            <p:spPr>
              <a:xfrm>
                <a:off x="13098875" y="6299992"/>
                <a:ext cx="1962093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nl-NL" sz="1200" dirty="0">
                    <a:solidFill>
                      <a:schemeClr val="tx1"/>
                    </a:solidFill>
                    <a:latin typeface="Segoe UI Light" panose="020B0502040204020203" pitchFamily="34" charset="0"/>
                  </a:rPr>
                  <a:t>Dia herstellen</a:t>
                </a:r>
              </a:p>
            </p:txBody>
          </p:sp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49717" y="6378357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8" name="Titel 1"/>
          <p:cNvSpPr>
            <a:spLocks noGrp="1"/>
          </p:cNvSpPr>
          <p:nvPr>
            <p:ph type="title" hasCustomPrompt="1"/>
          </p:nvPr>
        </p:nvSpPr>
        <p:spPr>
          <a:xfrm>
            <a:off x="6863424" y="531345"/>
            <a:ext cx="4809917" cy="496565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 dirty="0"/>
              <a:t>Klik hier om een 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7188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31341" y="531345"/>
            <a:ext cx="11141675" cy="49656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1340" y="1458098"/>
            <a:ext cx="11142000" cy="48661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nl-NL" dirty="0"/>
              <a:t>Platte tekst</a:t>
            </a:r>
          </a:p>
          <a:p>
            <a:pPr lvl="1"/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/>
              <a:t>Kopje</a:t>
            </a:r>
          </a:p>
          <a:p>
            <a:pPr lvl="4"/>
            <a:r>
              <a:rPr lang="nl-NL" dirty="0"/>
              <a:t>Cursief</a:t>
            </a:r>
          </a:p>
          <a:p>
            <a:pPr lvl="5"/>
            <a:r>
              <a:rPr lang="nl-NL" dirty="0"/>
              <a:t>Platte tekst</a:t>
            </a:r>
          </a:p>
          <a:p>
            <a:pPr lvl="6"/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Kopje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53690" y="6252313"/>
            <a:ext cx="1019652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D5FBA41-AFD5-4B00-AC98-55F0A9A32C4E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151" name="Logo"/>
          <p:cNvGrpSpPr/>
          <p:nvPr userDrawn="1"/>
        </p:nvGrpSpPr>
        <p:grpSpPr>
          <a:xfrm>
            <a:off x="523936" y="5777037"/>
            <a:ext cx="1161968" cy="712167"/>
            <a:chOff x="3341688" y="2430896"/>
            <a:chExt cx="5555177" cy="3404754"/>
          </a:xfrm>
        </p:grpSpPr>
        <p:sp>
          <p:nvSpPr>
            <p:cNvPr id="152" name="Freeform 6"/>
            <p:cNvSpPr>
              <a:spLocks/>
            </p:cNvSpPr>
            <p:nvPr userDrawn="1"/>
          </p:nvSpPr>
          <p:spPr bwMode="auto">
            <a:xfrm>
              <a:off x="7700760" y="2430896"/>
              <a:ext cx="956292" cy="549695"/>
            </a:xfrm>
            <a:custGeom>
              <a:avLst/>
              <a:gdLst>
                <a:gd name="T0" fmla="*/ 771 w 969"/>
                <a:gd name="T1" fmla="*/ 0 h 557"/>
                <a:gd name="T2" fmla="*/ 836 w 969"/>
                <a:gd name="T3" fmla="*/ 7 h 557"/>
                <a:gd name="T4" fmla="*/ 901 w 969"/>
                <a:gd name="T5" fmla="*/ 24 h 557"/>
                <a:gd name="T6" fmla="*/ 969 w 969"/>
                <a:gd name="T7" fmla="*/ 51 h 557"/>
                <a:gd name="T8" fmla="*/ 939 w 969"/>
                <a:gd name="T9" fmla="*/ 123 h 557"/>
                <a:gd name="T10" fmla="*/ 903 w 969"/>
                <a:gd name="T11" fmla="*/ 186 h 557"/>
                <a:gd name="T12" fmla="*/ 864 w 969"/>
                <a:gd name="T13" fmla="*/ 244 h 557"/>
                <a:gd name="T14" fmla="*/ 819 w 969"/>
                <a:gd name="T15" fmla="*/ 294 h 557"/>
                <a:gd name="T16" fmla="*/ 771 w 969"/>
                <a:gd name="T17" fmla="*/ 336 h 557"/>
                <a:gd name="T18" fmla="*/ 720 w 969"/>
                <a:gd name="T19" fmla="*/ 376 h 557"/>
                <a:gd name="T20" fmla="*/ 667 w 969"/>
                <a:gd name="T21" fmla="*/ 408 h 557"/>
                <a:gd name="T22" fmla="*/ 609 w 969"/>
                <a:gd name="T23" fmla="*/ 437 h 557"/>
                <a:gd name="T24" fmla="*/ 549 w 969"/>
                <a:gd name="T25" fmla="*/ 461 h 557"/>
                <a:gd name="T26" fmla="*/ 486 w 969"/>
                <a:gd name="T27" fmla="*/ 482 h 557"/>
                <a:gd name="T28" fmla="*/ 421 w 969"/>
                <a:gd name="T29" fmla="*/ 497 h 557"/>
                <a:gd name="T30" fmla="*/ 355 w 969"/>
                <a:gd name="T31" fmla="*/ 512 h 557"/>
                <a:gd name="T32" fmla="*/ 287 w 969"/>
                <a:gd name="T33" fmla="*/ 524 h 557"/>
                <a:gd name="T34" fmla="*/ 217 w 969"/>
                <a:gd name="T35" fmla="*/ 533 h 557"/>
                <a:gd name="T36" fmla="*/ 145 w 969"/>
                <a:gd name="T37" fmla="*/ 541 h 557"/>
                <a:gd name="T38" fmla="*/ 73 w 969"/>
                <a:gd name="T39" fmla="*/ 550 h 557"/>
                <a:gd name="T40" fmla="*/ 0 w 969"/>
                <a:gd name="T41" fmla="*/ 557 h 557"/>
                <a:gd name="T42" fmla="*/ 58 w 969"/>
                <a:gd name="T43" fmla="*/ 490 h 557"/>
                <a:gd name="T44" fmla="*/ 116 w 969"/>
                <a:gd name="T45" fmla="*/ 424 h 557"/>
                <a:gd name="T46" fmla="*/ 174 w 969"/>
                <a:gd name="T47" fmla="*/ 360 h 557"/>
                <a:gd name="T48" fmla="*/ 230 w 969"/>
                <a:gd name="T49" fmla="*/ 301 h 557"/>
                <a:gd name="T50" fmla="*/ 288 w 969"/>
                <a:gd name="T51" fmla="*/ 243 h 557"/>
                <a:gd name="T52" fmla="*/ 346 w 969"/>
                <a:gd name="T53" fmla="*/ 190 h 557"/>
                <a:gd name="T54" fmla="*/ 404 w 969"/>
                <a:gd name="T55" fmla="*/ 143 h 557"/>
                <a:gd name="T56" fmla="*/ 464 w 969"/>
                <a:gd name="T57" fmla="*/ 101 h 557"/>
                <a:gd name="T58" fmla="*/ 524 w 969"/>
                <a:gd name="T59" fmla="*/ 65 h 557"/>
                <a:gd name="T60" fmla="*/ 584 w 969"/>
                <a:gd name="T61" fmla="*/ 36 h 557"/>
                <a:gd name="T62" fmla="*/ 645 w 969"/>
                <a:gd name="T63" fmla="*/ 15 h 557"/>
                <a:gd name="T64" fmla="*/ 707 w 969"/>
                <a:gd name="T65" fmla="*/ 3 h 557"/>
                <a:gd name="T66" fmla="*/ 771 w 969"/>
                <a:gd name="T67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9" h="557">
                  <a:moveTo>
                    <a:pt x="771" y="0"/>
                  </a:moveTo>
                  <a:lnTo>
                    <a:pt x="836" y="7"/>
                  </a:lnTo>
                  <a:lnTo>
                    <a:pt x="901" y="24"/>
                  </a:lnTo>
                  <a:lnTo>
                    <a:pt x="969" y="51"/>
                  </a:lnTo>
                  <a:lnTo>
                    <a:pt x="939" y="123"/>
                  </a:lnTo>
                  <a:lnTo>
                    <a:pt x="903" y="186"/>
                  </a:lnTo>
                  <a:lnTo>
                    <a:pt x="864" y="244"/>
                  </a:lnTo>
                  <a:lnTo>
                    <a:pt x="819" y="294"/>
                  </a:lnTo>
                  <a:lnTo>
                    <a:pt x="771" y="336"/>
                  </a:lnTo>
                  <a:lnTo>
                    <a:pt x="720" y="376"/>
                  </a:lnTo>
                  <a:lnTo>
                    <a:pt x="667" y="408"/>
                  </a:lnTo>
                  <a:lnTo>
                    <a:pt x="609" y="437"/>
                  </a:lnTo>
                  <a:lnTo>
                    <a:pt x="549" y="461"/>
                  </a:lnTo>
                  <a:lnTo>
                    <a:pt x="486" y="482"/>
                  </a:lnTo>
                  <a:lnTo>
                    <a:pt x="421" y="497"/>
                  </a:lnTo>
                  <a:lnTo>
                    <a:pt x="355" y="512"/>
                  </a:lnTo>
                  <a:lnTo>
                    <a:pt x="287" y="524"/>
                  </a:lnTo>
                  <a:lnTo>
                    <a:pt x="217" y="533"/>
                  </a:lnTo>
                  <a:lnTo>
                    <a:pt x="145" y="541"/>
                  </a:lnTo>
                  <a:lnTo>
                    <a:pt x="73" y="550"/>
                  </a:lnTo>
                  <a:lnTo>
                    <a:pt x="0" y="557"/>
                  </a:lnTo>
                  <a:lnTo>
                    <a:pt x="58" y="490"/>
                  </a:lnTo>
                  <a:lnTo>
                    <a:pt x="116" y="424"/>
                  </a:lnTo>
                  <a:lnTo>
                    <a:pt x="174" y="360"/>
                  </a:lnTo>
                  <a:lnTo>
                    <a:pt x="230" y="301"/>
                  </a:lnTo>
                  <a:lnTo>
                    <a:pt x="288" y="243"/>
                  </a:lnTo>
                  <a:lnTo>
                    <a:pt x="346" y="190"/>
                  </a:lnTo>
                  <a:lnTo>
                    <a:pt x="404" y="143"/>
                  </a:lnTo>
                  <a:lnTo>
                    <a:pt x="464" y="101"/>
                  </a:lnTo>
                  <a:lnTo>
                    <a:pt x="524" y="65"/>
                  </a:lnTo>
                  <a:lnTo>
                    <a:pt x="584" y="36"/>
                  </a:lnTo>
                  <a:lnTo>
                    <a:pt x="645" y="15"/>
                  </a:lnTo>
                  <a:lnTo>
                    <a:pt x="707" y="3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Freeform 7"/>
            <p:cNvSpPr>
              <a:spLocks/>
            </p:cNvSpPr>
            <p:nvPr userDrawn="1"/>
          </p:nvSpPr>
          <p:spPr bwMode="auto">
            <a:xfrm>
              <a:off x="6069439" y="2508860"/>
              <a:ext cx="947410" cy="594105"/>
            </a:xfrm>
            <a:custGeom>
              <a:avLst/>
              <a:gdLst>
                <a:gd name="T0" fmla="*/ 823 w 960"/>
                <a:gd name="T1" fmla="*/ 0 h 602"/>
                <a:gd name="T2" fmla="*/ 890 w 960"/>
                <a:gd name="T3" fmla="*/ 8 h 602"/>
                <a:gd name="T4" fmla="*/ 960 w 960"/>
                <a:gd name="T5" fmla="*/ 27 h 602"/>
                <a:gd name="T6" fmla="*/ 929 w 960"/>
                <a:gd name="T7" fmla="*/ 104 h 602"/>
                <a:gd name="T8" fmla="*/ 895 w 960"/>
                <a:gd name="T9" fmla="*/ 174 h 602"/>
                <a:gd name="T10" fmla="*/ 857 w 960"/>
                <a:gd name="T11" fmla="*/ 235 h 602"/>
                <a:gd name="T12" fmla="*/ 814 w 960"/>
                <a:gd name="T13" fmla="*/ 290 h 602"/>
                <a:gd name="T14" fmla="*/ 767 w 960"/>
                <a:gd name="T15" fmla="*/ 339 h 602"/>
                <a:gd name="T16" fmla="*/ 717 w 960"/>
                <a:gd name="T17" fmla="*/ 382 h 602"/>
                <a:gd name="T18" fmla="*/ 662 w 960"/>
                <a:gd name="T19" fmla="*/ 420 h 602"/>
                <a:gd name="T20" fmla="*/ 606 w 960"/>
                <a:gd name="T21" fmla="*/ 452 h 602"/>
                <a:gd name="T22" fmla="*/ 546 w 960"/>
                <a:gd name="T23" fmla="*/ 479 h 602"/>
                <a:gd name="T24" fmla="*/ 485 w 960"/>
                <a:gd name="T25" fmla="*/ 503 h 602"/>
                <a:gd name="T26" fmla="*/ 420 w 960"/>
                <a:gd name="T27" fmla="*/ 524 h 602"/>
                <a:gd name="T28" fmla="*/ 353 w 960"/>
                <a:gd name="T29" fmla="*/ 543 h 602"/>
                <a:gd name="T30" fmla="*/ 287 w 960"/>
                <a:gd name="T31" fmla="*/ 558 h 602"/>
                <a:gd name="T32" fmla="*/ 217 w 960"/>
                <a:gd name="T33" fmla="*/ 570 h 602"/>
                <a:gd name="T34" fmla="*/ 145 w 960"/>
                <a:gd name="T35" fmla="*/ 582 h 602"/>
                <a:gd name="T36" fmla="*/ 73 w 960"/>
                <a:gd name="T37" fmla="*/ 592 h 602"/>
                <a:gd name="T38" fmla="*/ 0 w 960"/>
                <a:gd name="T39" fmla="*/ 602 h 602"/>
                <a:gd name="T40" fmla="*/ 56 w 960"/>
                <a:gd name="T41" fmla="*/ 538 h 602"/>
                <a:gd name="T42" fmla="*/ 113 w 960"/>
                <a:gd name="T43" fmla="*/ 473 h 602"/>
                <a:gd name="T44" fmla="*/ 169 w 960"/>
                <a:gd name="T45" fmla="*/ 409 h 602"/>
                <a:gd name="T46" fmla="*/ 224 w 960"/>
                <a:gd name="T47" fmla="*/ 348 h 602"/>
                <a:gd name="T48" fmla="*/ 280 w 960"/>
                <a:gd name="T49" fmla="*/ 288 h 602"/>
                <a:gd name="T50" fmla="*/ 338 w 960"/>
                <a:gd name="T51" fmla="*/ 234 h 602"/>
                <a:gd name="T52" fmla="*/ 394 w 960"/>
                <a:gd name="T53" fmla="*/ 182 h 602"/>
                <a:gd name="T54" fmla="*/ 453 w 960"/>
                <a:gd name="T55" fmla="*/ 134 h 602"/>
                <a:gd name="T56" fmla="*/ 511 w 960"/>
                <a:gd name="T57" fmla="*/ 94 h 602"/>
                <a:gd name="T58" fmla="*/ 570 w 960"/>
                <a:gd name="T59" fmla="*/ 59 h 602"/>
                <a:gd name="T60" fmla="*/ 632 w 960"/>
                <a:gd name="T61" fmla="*/ 32 h 602"/>
                <a:gd name="T62" fmla="*/ 695 w 960"/>
                <a:gd name="T63" fmla="*/ 12 h 602"/>
                <a:gd name="T64" fmla="*/ 758 w 960"/>
                <a:gd name="T65" fmla="*/ 1 h 602"/>
                <a:gd name="T66" fmla="*/ 823 w 960"/>
                <a:gd name="T67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0" h="602">
                  <a:moveTo>
                    <a:pt x="823" y="0"/>
                  </a:moveTo>
                  <a:lnTo>
                    <a:pt x="890" y="8"/>
                  </a:lnTo>
                  <a:lnTo>
                    <a:pt x="960" y="27"/>
                  </a:lnTo>
                  <a:lnTo>
                    <a:pt x="929" y="104"/>
                  </a:lnTo>
                  <a:lnTo>
                    <a:pt x="895" y="174"/>
                  </a:lnTo>
                  <a:lnTo>
                    <a:pt x="857" y="235"/>
                  </a:lnTo>
                  <a:lnTo>
                    <a:pt x="814" y="290"/>
                  </a:lnTo>
                  <a:lnTo>
                    <a:pt x="767" y="339"/>
                  </a:lnTo>
                  <a:lnTo>
                    <a:pt x="717" y="382"/>
                  </a:lnTo>
                  <a:lnTo>
                    <a:pt x="662" y="420"/>
                  </a:lnTo>
                  <a:lnTo>
                    <a:pt x="606" y="452"/>
                  </a:lnTo>
                  <a:lnTo>
                    <a:pt x="546" y="479"/>
                  </a:lnTo>
                  <a:lnTo>
                    <a:pt x="485" y="503"/>
                  </a:lnTo>
                  <a:lnTo>
                    <a:pt x="420" y="524"/>
                  </a:lnTo>
                  <a:lnTo>
                    <a:pt x="353" y="543"/>
                  </a:lnTo>
                  <a:lnTo>
                    <a:pt x="287" y="558"/>
                  </a:lnTo>
                  <a:lnTo>
                    <a:pt x="217" y="570"/>
                  </a:lnTo>
                  <a:lnTo>
                    <a:pt x="145" y="582"/>
                  </a:lnTo>
                  <a:lnTo>
                    <a:pt x="73" y="592"/>
                  </a:lnTo>
                  <a:lnTo>
                    <a:pt x="0" y="602"/>
                  </a:lnTo>
                  <a:lnTo>
                    <a:pt x="56" y="538"/>
                  </a:lnTo>
                  <a:lnTo>
                    <a:pt x="113" y="473"/>
                  </a:lnTo>
                  <a:lnTo>
                    <a:pt x="169" y="409"/>
                  </a:lnTo>
                  <a:lnTo>
                    <a:pt x="224" y="348"/>
                  </a:lnTo>
                  <a:lnTo>
                    <a:pt x="280" y="288"/>
                  </a:lnTo>
                  <a:lnTo>
                    <a:pt x="338" y="234"/>
                  </a:lnTo>
                  <a:lnTo>
                    <a:pt x="394" y="182"/>
                  </a:lnTo>
                  <a:lnTo>
                    <a:pt x="453" y="134"/>
                  </a:lnTo>
                  <a:lnTo>
                    <a:pt x="511" y="94"/>
                  </a:lnTo>
                  <a:lnTo>
                    <a:pt x="570" y="59"/>
                  </a:lnTo>
                  <a:lnTo>
                    <a:pt x="632" y="32"/>
                  </a:lnTo>
                  <a:lnTo>
                    <a:pt x="695" y="12"/>
                  </a:lnTo>
                  <a:lnTo>
                    <a:pt x="758" y="1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Freeform 8"/>
            <p:cNvSpPr>
              <a:spLocks/>
            </p:cNvSpPr>
            <p:nvPr userDrawn="1"/>
          </p:nvSpPr>
          <p:spPr bwMode="auto">
            <a:xfrm>
              <a:off x="6562881" y="2811834"/>
              <a:ext cx="957279" cy="566472"/>
            </a:xfrm>
            <a:custGeom>
              <a:avLst/>
              <a:gdLst>
                <a:gd name="T0" fmla="*/ 770 w 970"/>
                <a:gd name="T1" fmla="*/ 0 h 574"/>
                <a:gd name="T2" fmla="*/ 837 w 970"/>
                <a:gd name="T3" fmla="*/ 2 h 574"/>
                <a:gd name="T4" fmla="*/ 903 w 970"/>
                <a:gd name="T5" fmla="*/ 15 h 574"/>
                <a:gd name="T6" fmla="*/ 970 w 970"/>
                <a:gd name="T7" fmla="*/ 39 h 574"/>
                <a:gd name="T8" fmla="*/ 939 w 970"/>
                <a:gd name="T9" fmla="*/ 114 h 574"/>
                <a:gd name="T10" fmla="*/ 903 w 970"/>
                <a:gd name="T11" fmla="*/ 183 h 574"/>
                <a:gd name="T12" fmla="*/ 864 w 970"/>
                <a:gd name="T13" fmla="*/ 244 h 574"/>
                <a:gd name="T14" fmla="*/ 820 w 970"/>
                <a:gd name="T15" fmla="*/ 297 h 574"/>
                <a:gd name="T16" fmla="*/ 772 w 970"/>
                <a:gd name="T17" fmla="*/ 345 h 574"/>
                <a:gd name="T18" fmla="*/ 721 w 970"/>
                <a:gd name="T19" fmla="*/ 384 h 574"/>
                <a:gd name="T20" fmla="*/ 666 w 970"/>
                <a:gd name="T21" fmla="*/ 420 h 574"/>
                <a:gd name="T22" fmla="*/ 608 w 970"/>
                <a:gd name="T23" fmla="*/ 451 h 574"/>
                <a:gd name="T24" fmla="*/ 548 w 970"/>
                <a:gd name="T25" fmla="*/ 477 h 574"/>
                <a:gd name="T26" fmla="*/ 485 w 970"/>
                <a:gd name="T27" fmla="*/ 497 h 574"/>
                <a:gd name="T28" fmla="*/ 420 w 970"/>
                <a:gd name="T29" fmla="*/ 516 h 574"/>
                <a:gd name="T30" fmla="*/ 354 w 970"/>
                <a:gd name="T31" fmla="*/ 529 h 574"/>
                <a:gd name="T32" fmla="*/ 285 w 970"/>
                <a:gd name="T33" fmla="*/ 541 h 574"/>
                <a:gd name="T34" fmla="*/ 215 w 970"/>
                <a:gd name="T35" fmla="*/ 552 h 574"/>
                <a:gd name="T36" fmla="*/ 145 w 970"/>
                <a:gd name="T37" fmla="*/ 560 h 574"/>
                <a:gd name="T38" fmla="*/ 72 w 970"/>
                <a:gd name="T39" fmla="*/ 567 h 574"/>
                <a:gd name="T40" fmla="*/ 0 w 970"/>
                <a:gd name="T41" fmla="*/ 574 h 574"/>
                <a:gd name="T42" fmla="*/ 57 w 970"/>
                <a:gd name="T43" fmla="*/ 509 h 574"/>
                <a:gd name="T44" fmla="*/ 115 w 970"/>
                <a:gd name="T45" fmla="*/ 446 h 574"/>
                <a:gd name="T46" fmla="*/ 173 w 970"/>
                <a:gd name="T47" fmla="*/ 383 h 574"/>
                <a:gd name="T48" fmla="*/ 229 w 970"/>
                <a:gd name="T49" fmla="*/ 323 h 574"/>
                <a:gd name="T50" fmla="*/ 287 w 970"/>
                <a:gd name="T51" fmla="*/ 265 h 574"/>
                <a:gd name="T52" fmla="*/ 345 w 970"/>
                <a:gd name="T53" fmla="*/ 210 h 574"/>
                <a:gd name="T54" fmla="*/ 403 w 970"/>
                <a:gd name="T55" fmla="*/ 162 h 574"/>
                <a:gd name="T56" fmla="*/ 463 w 970"/>
                <a:gd name="T57" fmla="*/ 118 h 574"/>
                <a:gd name="T58" fmla="*/ 523 w 970"/>
                <a:gd name="T59" fmla="*/ 79 h 574"/>
                <a:gd name="T60" fmla="*/ 582 w 970"/>
                <a:gd name="T61" fmla="*/ 48 h 574"/>
                <a:gd name="T62" fmla="*/ 644 w 970"/>
                <a:gd name="T63" fmla="*/ 24 h 574"/>
                <a:gd name="T64" fmla="*/ 707 w 970"/>
                <a:gd name="T65" fmla="*/ 7 h 574"/>
                <a:gd name="T66" fmla="*/ 770 w 970"/>
                <a:gd name="T6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70" h="574">
                  <a:moveTo>
                    <a:pt x="770" y="0"/>
                  </a:moveTo>
                  <a:lnTo>
                    <a:pt x="837" y="2"/>
                  </a:lnTo>
                  <a:lnTo>
                    <a:pt x="903" y="15"/>
                  </a:lnTo>
                  <a:lnTo>
                    <a:pt x="970" y="39"/>
                  </a:lnTo>
                  <a:lnTo>
                    <a:pt x="939" y="114"/>
                  </a:lnTo>
                  <a:lnTo>
                    <a:pt x="903" y="183"/>
                  </a:lnTo>
                  <a:lnTo>
                    <a:pt x="864" y="244"/>
                  </a:lnTo>
                  <a:lnTo>
                    <a:pt x="820" y="297"/>
                  </a:lnTo>
                  <a:lnTo>
                    <a:pt x="772" y="345"/>
                  </a:lnTo>
                  <a:lnTo>
                    <a:pt x="721" y="384"/>
                  </a:lnTo>
                  <a:lnTo>
                    <a:pt x="666" y="420"/>
                  </a:lnTo>
                  <a:lnTo>
                    <a:pt x="608" y="451"/>
                  </a:lnTo>
                  <a:lnTo>
                    <a:pt x="548" y="477"/>
                  </a:lnTo>
                  <a:lnTo>
                    <a:pt x="485" y="497"/>
                  </a:lnTo>
                  <a:lnTo>
                    <a:pt x="420" y="516"/>
                  </a:lnTo>
                  <a:lnTo>
                    <a:pt x="354" y="529"/>
                  </a:lnTo>
                  <a:lnTo>
                    <a:pt x="285" y="541"/>
                  </a:lnTo>
                  <a:lnTo>
                    <a:pt x="215" y="552"/>
                  </a:lnTo>
                  <a:lnTo>
                    <a:pt x="145" y="560"/>
                  </a:lnTo>
                  <a:lnTo>
                    <a:pt x="72" y="567"/>
                  </a:lnTo>
                  <a:lnTo>
                    <a:pt x="0" y="574"/>
                  </a:lnTo>
                  <a:lnTo>
                    <a:pt x="57" y="509"/>
                  </a:lnTo>
                  <a:lnTo>
                    <a:pt x="115" y="446"/>
                  </a:lnTo>
                  <a:lnTo>
                    <a:pt x="173" y="383"/>
                  </a:lnTo>
                  <a:lnTo>
                    <a:pt x="229" y="323"/>
                  </a:lnTo>
                  <a:lnTo>
                    <a:pt x="287" y="265"/>
                  </a:lnTo>
                  <a:lnTo>
                    <a:pt x="345" y="210"/>
                  </a:lnTo>
                  <a:lnTo>
                    <a:pt x="403" y="162"/>
                  </a:lnTo>
                  <a:lnTo>
                    <a:pt x="463" y="118"/>
                  </a:lnTo>
                  <a:lnTo>
                    <a:pt x="523" y="79"/>
                  </a:lnTo>
                  <a:lnTo>
                    <a:pt x="582" y="48"/>
                  </a:lnTo>
                  <a:lnTo>
                    <a:pt x="644" y="24"/>
                  </a:lnTo>
                  <a:lnTo>
                    <a:pt x="707" y="7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Freeform 9"/>
            <p:cNvSpPr>
              <a:spLocks/>
            </p:cNvSpPr>
            <p:nvPr userDrawn="1"/>
          </p:nvSpPr>
          <p:spPr bwMode="auto">
            <a:xfrm>
              <a:off x="7400747" y="3143427"/>
              <a:ext cx="972082" cy="534892"/>
            </a:xfrm>
            <a:custGeom>
              <a:avLst/>
              <a:gdLst>
                <a:gd name="T0" fmla="*/ 787 w 985"/>
                <a:gd name="T1" fmla="*/ 0 h 542"/>
                <a:gd name="T2" fmla="*/ 852 w 985"/>
                <a:gd name="T3" fmla="*/ 6 h 542"/>
                <a:gd name="T4" fmla="*/ 917 w 985"/>
                <a:gd name="T5" fmla="*/ 23 h 542"/>
                <a:gd name="T6" fmla="*/ 985 w 985"/>
                <a:gd name="T7" fmla="*/ 50 h 542"/>
                <a:gd name="T8" fmla="*/ 951 w 985"/>
                <a:gd name="T9" fmla="*/ 123 h 542"/>
                <a:gd name="T10" fmla="*/ 913 w 985"/>
                <a:gd name="T11" fmla="*/ 190 h 542"/>
                <a:gd name="T12" fmla="*/ 872 w 985"/>
                <a:gd name="T13" fmla="*/ 248 h 542"/>
                <a:gd name="T14" fmla="*/ 826 w 985"/>
                <a:gd name="T15" fmla="*/ 299 h 542"/>
                <a:gd name="T16" fmla="*/ 777 w 985"/>
                <a:gd name="T17" fmla="*/ 344 h 542"/>
                <a:gd name="T18" fmla="*/ 725 w 985"/>
                <a:gd name="T19" fmla="*/ 383 h 542"/>
                <a:gd name="T20" fmla="*/ 669 w 985"/>
                <a:gd name="T21" fmla="*/ 415 h 542"/>
                <a:gd name="T22" fmla="*/ 611 w 985"/>
                <a:gd name="T23" fmla="*/ 445 h 542"/>
                <a:gd name="T24" fmla="*/ 550 w 985"/>
                <a:gd name="T25" fmla="*/ 467 h 542"/>
                <a:gd name="T26" fmla="*/ 488 w 985"/>
                <a:gd name="T27" fmla="*/ 487 h 542"/>
                <a:gd name="T28" fmla="*/ 422 w 985"/>
                <a:gd name="T29" fmla="*/ 501 h 542"/>
                <a:gd name="T30" fmla="*/ 355 w 985"/>
                <a:gd name="T31" fmla="*/ 515 h 542"/>
                <a:gd name="T32" fmla="*/ 287 w 985"/>
                <a:gd name="T33" fmla="*/ 523 h 542"/>
                <a:gd name="T34" fmla="*/ 217 w 985"/>
                <a:gd name="T35" fmla="*/ 530 h 542"/>
                <a:gd name="T36" fmla="*/ 145 w 985"/>
                <a:gd name="T37" fmla="*/ 535 h 542"/>
                <a:gd name="T38" fmla="*/ 72 w 985"/>
                <a:gd name="T39" fmla="*/ 538 h 542"/>
                <a:gd name="T40" fmla="*/ 0 w 985"/>
                <a:gd name="T41" fmla="*/ 542 h 542"/>
                <a:gd name="T42" fmla="*/ 60 w 985"/>
                <a:gd name="T43" fmla="*/ 479 h 542"/>
                <a:gd name="T44" fmla="*/ 118 w 985"/>
                <a:gd name="T45" fmla="*/ 415 h 542"/>
                <a:gd name="T46" fmla="*/ 177 w 985"/>
                <a:gd name="T47" fmla="*/ 356 h 542"/>
                <a:gd name="T48" fmla="*/ 237 w 985"/>
                <a:gd name="T49" fmla="*/ 296 h 542"/>
                <a:gd name="T50" fmla="*/ 297 w 985"/>
                <a:gd name="T51" fmla="*/ 241 h 542"/>
                <a:gd name="T52" fmla="*/ 355 w 985"/>
                <a:gd name="T53" fmla="*/ 190 h 542"/>
                <a:gd name="T54" fmla="*/ 415 w 985"/>
                <a:gd name="T55" fmla="*/ 142 h 542"/>
                <a:gd name="T56" fmla="*/ 476 w 985"/>
                <a:gd name="T57" fmla="*/ 101 h 542"/>
                <a:gd name="T58" fmla="*/ 536 w 985"/>
                <a:gd name="T59" fmla="*/ 65 h 542"/>
                <a:gd name="T60" fmla="*/ 597 w 985"/>
                <a:gd name="T61" fmla="*/ 38 h 542"/>
                <a:gd name="T62" fmla="*/ 659 w 985"/>
                <a:gd name="T63" fmla="*/ 16 h 542"/>
                <a:gd name="T64" fmla="*/ 722 w 985"/>
                <a:gd name="T65" fmla="*/ 4 h 542"/>
                <a:gd name="T66" fmla="*/ 787 w 985"/>
                <a:gd name="T67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5" h="542">
                  <a:moveTo>
                    <a:pt x="787" y="0"/>
                  </a:moveTo>
                  <a:lnTo>
                    <a:pt x="852" y="6"/>
                  </a:lnTo>
                  <a:lnTo>
                    <a:pt x="917" y="23"/>
                  </a:lnTo>
                  <a:lnTo>
                    <a:pt x="985" y="50"/>
                  </a:lnTo>
                  <a:lnTo>
                    <a:pt x="951" y="123"/>
                  </a:lnTo>
                  <a:lnTo>
                    <a:pt x="913" y="190"/>
                  </a:lnTo>
                  <a:lnTo>
                    <a:pt x="872" y="248"/>
                  </a:lnTo>
                  <a:lnTo>
                    <a:pt x="826" y="299"/>
                  </a:lnTo>
                  <a:lnTo>
                    <a:pt x="777" y="344"/>
                  </a:lnTo>
                  <a:lnTo>
                    <a:pt x="725" y="383"/>
                  </a:lnTo>
                  <a:lnTo>
                    <a:pt x="669" y="415"/>
                  </a:lnTo>
                  <a:lnTo>
                    <a:pt x="611" y="445"/>
                  </a:lnTo>
                  <a:lnTo>
                    <a:pt x="550" y="467"/>
                  </a:lnTo>
                  <a:lnTo>
                    <a:pt x="488" y="487"/>
                  </a:lnTo>
                  <a:lnTo>
                    <a:pt x="422" y="501"/>
                  </a:lnTo>
                  <a:lnTo>
                    <a:pt x="355" y="515"/>
                  </a:lnTo>
                  <a:lnTo>
                    <a:pt x="287" y="523"/>
                  </a:lnTo>
                  <a:lnTo>
                    <a:pt x="217" y="530"/>
                  </a:lnTo>
                  <a:lnTo>
                    <a:pt x="145" y="535"/>
                  </a:lnTo>
                  <a:lnTo>
                    <a:pt x="72" y="538"/>
                  </a:lnTo>
                  <a:lnTo>
                    <a:pt x="0" y="542"/>
                  </a:lnTo>
                  <a:lnTo>
                    <a:pt x="60" y="479"/>
                  </a:lnTo>
                  <a:lnTo>
                    <a:pt x="118" y="415"/>
                  </a:lnTo>
                  <a:lnTo>
                    <a:pt x="177" y="356"/>
                  </a:lnTo>
                  <a:lnTo>
                    <a:pt x="237" y="296"/>
                  </a:lnTo>
                  <a:lnTo>
                    <a:pt x="297" y="241"/>
                  </a:lnTo>
                  <a:lnTo>
                    <a:pt x="355" y="190"/>
                  </a:lnTo>
                  <a:lnTo>
                    <a:pt x="415" y="142"/>
                  </a:lnTo>
                  <a:lnTo>
                    <a:pt x="476" y="101"/>
                  </a:lnTo>
                  <a:lnTo>
                    <a:pt x="536" y="65"/>
                  </a:lnTo>
                  <a:lnTo>
                    <a:pt x="597" y="38"/>
                  </a:lnTo>
                  <a:lnTo>
                    <a:pt x="659" y="16"/>
                  </a:lnTo>
                  <a:lnTo>
                    <a:pt x="722" y="4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Freeform 10"/>
            <p:cNvSpPr>
              <a:spLocks/>
            </p:cNvSpPr>
            <p:nvPr userDrawn="1"/>
          </p:nvSpPr>
          <p:spPr bwMode="auto">
            <a:xfrm>
              <a:off x="7922809" y="3656607"/>
              <a:ext cx="974056" cy="536866"/>
            </a:xfrm>
            <a:custGeom>
              <a:avLst/>
              <a:gdLst>
                <a:gd name="T0" fmla="*/ 789 w 987"/>
                <a:gd name="T1" fmla="*/ 0 h 544"/>
                <a:gd name="T2" fmla="*/ 854 w 987"/>
                <a:gd name="T3" fmla="*/ 5 h 544"/>
                <a:gd name="T4" fmla="*/ 920 w 987"/>
                <a:gd name="T5" fmla="*/ 18 h 544"/>
                <a:gd name="T6" fmla="*/ 987 w 987"/>
                <a:gd name="T7" fmla="*/ 42 h 544"/>
                <a:gd name="T8" fmla="*/ 951 w 987"/>
                <a:gd name="T9" fmla="*/ 118 h 544"/>
                <a:gd name="T10" fmla="*/ 910 w 987"/>
                <a:gd name="T11" fmla="*/ 182 h 544"/>
                <a:gd name="T12" fmla="*/ 866 w 987"/>
                <a:gd name="T13" fmla="*/ 242 h 544"/>
                <a:gd name="T14" fmla="*/ 816 w 987"/>
                <a:gd name="T15" fmla="*/ 293 h 544"/>
                <a:gd name="T16" fmla="*/ 763 w 987"/>
                <a:gd name="T17" fmla="*/ 338 h 544"/>
                <a:gd name="T18" fmla="*/ 705 w 987"/>
                <a:gd name="T19" fmla="*/ 377 h 544"/>
                <a:gd name="T20" fmla="*/ 645 w 987"/>
                <a:gd name="T21" fmla="*/ 411 h 544"/>
                <a:gd name="T22" fmla="*/ 582 w 987"/>
                <a:gd name="T23" fmla="*/ 440 h 544"/>
                <a:gd name="T24" fmla="*/ 516 w 987"/>
                <a:gd name="T25" fmla="*/ 464 h 544"/>
                <a:gd name="T26" fmla="*/ 447 w 987"/>
                <a:gd name="T27" fmla="*/ 483 h 544"/>
                <a:gd name="T28" fmla="*/ 377 w 987"/>
                <a:gd name="T29" fmla="*/ 500 h 544"/>
                <a:gd name="T30" fmla="*/ 304 w 987"/>
                <a:gd name="T31" fmla="*/ 514 h 544"/>
                <a:gd name="T32" fmla="*/ 231 w 987"/>
                <a:gd name="T33" fmla="*/ 524 h 544"/>
                <a:gd name="T34" fmla="*/ 154 w 987"/>
                <a:gd name="T35" fmla="*/ 533 h 544"/>
                <a:gd name="T36" fmla="*/ 77 w 987"/>
                <a:gd name="T37" fmla="*/ 539 h 544"/>
                <a:gd name="T38" fmla="*/ 0 w 987"/>
                <a:gd name="T39" fmla="*/ 544 h 544"/>
                <a:gd name="T40" fmla="*/ 60 w 987"/>
                <a:gd name="T41" fmla="*/ 480 h 544"/>
                <a:gd name="T42" fmla="*/ 120 w 987"/>
                <a:gd name="T43" fmla="*/ 416 h 544"/>
                <a:gd name="T44" fmla="*/ 179 w 987"/>
                <a:gd name="T45" fmla="*/ 355 h 544"/>
                <a:gd name="T46" fmla="*/ 239 w 987"/>
                <a:gd name="T47" fmla="*/ 295 h 544"/>
                <a:gd name="T48" fmla="*/ 299 w 987"/>
                <a:gd name="T49" fmla="*/ 240 h 544"/>
                <a:gd name="T50" fmla="*/ 359 w 987"/>
                <a:gd name="T51" fmla="*/ 189 h 544"/>
                <a:gd name="T52" fmla="*/ 418 w 987"/>
                <a:gd name="T53" fmla="*/ 143 h 544"/>
                <a:gd name="T54" fmla="*/ 478 w 987"/>
                <a:gd name="T55" fmla="*/ 102 h 544"/>
                <a:gd name="T56" fmla="*/ 540 w 987"/>
                <a:gd name="T57" fmla="*/ 66 h 544"/>
                <a:gd name="T58" fmla="*/ 601 w 987"/>
                <a:gd name="T59" fmla="*/ 39 h 544"/>
                <a:gd name="T60" fmla="*/ 662 w 987"/>
                <a:gd name="T61" fmla="*/ 18 h 544"/>
                <a:gd name="T62" fmla="*/ 726 w 987"/>
                <a:gd name="T63" fmla="*/ 5 h 544"/>
                <a:gd name="T64" fmla="*/ 789 w 987"/>
                <a:gd name="T65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7" h="544">
                  <a:moveTo>
                    <a:pt x="789" y="0"/>
                  </a:moveTo>
                  <a:lnTo>
                    <a:pt x="854" y="5"/>
                  </a:lnTo>
                  <a:lnTo>
                    <a:pt x="920" y="18"/>
                  </a:lnTo>
                  <a:lnTo>
                    <a:pt x="987" y="42"/>
                  </a:lnTo>
                  <a:lnTo>
                    <a:pt x="951" y="118"/>
                  </a:lnTo>
                  <a:lnTo>
                    <a:pt x="910" y="182"/>
                  </a:lnTo>
                  <a:lnTo>
                    <a:pt x="866" y="242"/>
                  </a:lnTo>
                  <a:lnTo>
                    <a:pt x="816" y="293"/>
                  </a:lnTo>
                  <a:lnTo>
                    <a:pt x="763" y="338"/>
                  </a:lnTo>
                  <a:lnTo>
                    <a:pt x="705" y="377"/>
                  </a:lnTo>
                  <a:lnTo>
                    <a:pt x="645" y="411"/>
                  </a:lnTo>
                  <a:lnTo>
                    <a:pt x="582" y="440"/>
                  </a:lnTo>
                  <a:lnTo>
                    <a:pt x="516" y="464"/>
                  </a:lnTo>
                  <a:lnTo>
                    <a:pt x="447" y="483"/>
                  </a:lnTo>
                  <a:lnTo>
                    <a:pt x="377" y="500"/>
                  </a:lnTo>
                  <a:lnTo>
                    <a:pt x="304" y="514"/>
                  </a:lnTo>
                  <a:lnTo>
                    <a:pt x="231" y="524"/>
                  </a:lnTo>
                  <a:lnTo>
                    <a:pt x="154" y="533"/>
                  </a:lnTo>
                  <a:lnTo>
                    <a:pt x="77" y="539"/>
                  </a:lnTo>
                  <a:lnTo>
                    <a:pt x="0" y="544"/>
                  </a:lnTo>
                  <a:lnTo>
                    <a:pt x="60" y="480"/>
                  </a:lnTo>
                  <a:lnTo>
                    <a:pt x="120" y="416"/>
                  </a:lnTo>
                  <a:lnTo>
                    <a:pt x="179" y="355"/>
                  </a:lnTo>
                  <a:lnTo>
                    <a:pt x="239" y="295"/>
                  </a:lnTo>
                  <a:lnTo>
                    <a:pt x="299" y="240"/>
                  </a:lnTo>
                  <a:lnTo>
                    <a:pt x="359" y="189"/>
                  </a:lnTo>
                  <a:lnTo>
                    <a:pt x="418" y="143"/>
                  </a:lnTo>
                  <a:lnTo>
                    <a:pt x="478" y="102"/>
                  </a:lnTo>
                  <a:lnTo>
                    <a:pt x="540" y="66"/>
                  </a:lnTo>
                  <a:lnTo>
                    <a:pt x="601" y="39"/>
                  </a:lnTo>
                  <a:lnTo>
                    <a:pt x="662" y="18"/>
                  </a:lnTo>
                  <a:lnTo>
                    <a:pt x="726" y="5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Freeform 11"/>
            <p:cNvSpPr>
              <a:spLocks/>
            </p:cNvSpPr>
            <p:nvPr userDrawn="1"/>
          </p:nvSpPr>
          <p:spPr bwMode="auto">
            <a:xfrm>
              <a:off x="5009524" y="2951971"/>
              <a:ext cx="935567" cy="490482"/>
            </a:xfrm>
            <a:custGeom>
              <a:avLst/>
              <a:gdLst>
                <a:gd name="T0" fmla="*/ 813 w 948"/>
                <a:gd name="T1" fmla="*/ 0 h 497"/>
                <a:gd name="T2" fmla="*/ 879 w 948"/>
                <a:gd name="T3" fmla="*/ 8 h 497"/>
                <a:gd name="T4" fmla="*/ 948 w 948"/>
                <a:gd name="T5" fmla="*/ 25 h 497"/>
                <a:gd name="T6" fmla="*/ 919 w 948"/>
                <a:gd name="T7" fmla="*/ 97 h 497"/>
                <a:gd name="T8" fmla="*/ 885 w 948"/>
                <a:gd name="T9" fmla="*/ 160 h 497"/>
                <a:gd name="T10" fmla="*/ 847 w 948"/>
                <a:gd name="T11" fmla="*/ 217 h 497"/>
                <a:gd name="T12" fmla="*/ 804 w 948"/>
                <a:gd name="T13" fmla="*/ 266 h 497"/>
                <a:gd name="T14" fmla="*/ 758 w 948"/>
                <a:gd name="T15" fmla="*/ 309 h 497"/>
                <a:gd name="T16" fmla="*/ 709 w 948"/>
                <a:gd name="T17" fmla="*/ 346 h 497"/>
                <a:gd name="T18" fmla="*/ 656 w 948"/>
                <a:gd name="T19" fmla="*/ 377 h 497"/>
                <a:gd name="T20" fmla="*/ 599 w 948"/>
                <a:gd name="T21" fmla="*/ 405 h 497"/>
                <a:gd name="T22" fmla="*/ 540 w 948"/>
                <a:gd name="T23" fmla="*/ 427 h 497"/>
                <a:gd name="T24" fmla="*/ 478 w 948"/>
                <a:gd name="T25" fmla="*/ 446 h 497"/>
                <a:gd name="T26" fmla="*/ 415 w 948"/>
                <a:gd name="T27" fmla="*/ 459 h 497"/>
                <a:gd name="T28" fmla="*/ 350 w 948"/>
                <a:gd name="T29" fmla="*/ 471 h 497"/>
                <a:gd name="T30" fmla="*/ 282 w 948"/>
                <a:gd name="T31" fmla="*/ 480 h 497"/>
                <a:gd name="T32" fmla="*/ 214 w 948"/>
                <a:gd name="T33" fmla="*/ 487 h 497"/>
                <a:gd name="T34" fmla="*/ 144 w 948"/>
                <a:gd name="T35" fmla="*/ 492 h 497"/>
                <a:gd name="T36" fmla="*/ 72 w 948"/>
                <a:gd name="T37" fmla="*/ 495 h 497"/>
                <a:gd name="T38" fmla="*/ 0 w 948"/>
                <a:gd name="T39" fmla="*/ 497 h 497"/>
                <a:gd name="T40" fmla="*/ 55 w 948"/>
                <a:gd name="T41" fmla="*/ 446 h 497"/>
                <a:gd name="T42" fmla="*/ 109 w 948"/>
                <a:gd name="T43" fmla="*/ 394 h 497"/>
                <a:gd name="T44" fmla="*/ 164 w 948"/>
                <a:gd name="T45" fmla="*/ 343 h 497"/>
                <a:gd name="T46" fmla="*/ 219 w 948"/>
                <a:gd name="T47" fmla="*/ 294 h 497"/>
                <a:gd name="T48" fmla="*/ 275 w 948"/>
                <a:gd name="T49" fmla="*/ 244 h 497"/>
                <a:gd name="T50" fmla="*/ 331 w 948"/>
                <a:gd name="T51" fmla="*/ 198 h 497"/>
                <a:gd name="T52" fmla="*/ 388 w 948"/>
                <a:gd name="T53" fmla="*/ 155 h 497"/>
                <a:gd name="T54" fmla="*/ 444 w 948"/>
                <a:gd name="T55" fmla="*/ 116 h 497"/>
                <a:gd name="T56" fmla="*/ 502 w 948"/>
                <a:gd name="T57" fmla="*/ 80 h 497"/>
                <a:gd name="T58" fmla="*/ 562 w 948"/>
                <a:gd name="T59" fmla="*/ 51 h 497"/>
                <a:gd name="T60" fmla="*/ 622 w 948"/>
                <a:gd name="T61" fmla="*/ 27 h 497"/>
                <a:gd name="T62" fmla="*/ 685 w 948"/>
                <a:gd name="T63" fmla="*/ 10 h 497"/>
                <a:gd name="T64" fmla="*/ 748 w 948"/>
                <a:gd name="T65" fmla="*/ 1 h 497"/>
                <a:gd name="T66" fmla="*/ 813 w 948"/>
                <a:gd name="T67" fmla="*/ 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8" h="497">
                  <a:moveTo>
                    <a:pt x="813" y="0"/>
                  </a:moveTo>
                  <a:lnTo>
                    <a:pt x="879" y="8"/>
                  </a:lnTo>
                  <a:lnTo>
                    <a:pt x="948" y="25"/>
                  </a:lnTo>
                  <a:lnTo>
                    <a:pt x="919" y="97"/>
                  </a:lnTo>
                  <a:lnTo>
                    <a:pt x="885" y="160"/>
                  </a:lnTo>
                  <a:lnTo>
                    <a:pt x="847" y="217"/>
                  </a:lnTo>
                  <a:lnTo>
                    <a:pt x="804" y="266"/>
                  </a:lnTo>
                  <a:lnTo>
                    <a:pt x="758" y="309"/>
                  </a:lnTo>
                  <a:lnTo>
                    <a:pt x="709" y="346"/>
                  </a:lnTo>
                  <a:lnTo>
                    <a:pt x="656" y="377"/>
                  </a:lnTo>
                  <a:lnTo>
                    <a:pt x="599" y="405"/>
                  </a:lnTo>
                  <a:lnTo>
                    <a:pt x="540" y="427"/>
                  </a:lnTo>
                  <a:lnTo>
                    <a:pt x="478" y="446"/>
                  </a:lnTo>
                  <a:lnTo>
                    <a:pt x="415" y="459"/>
                  </a:lnTo>
                  <a:lnTo>
                    <a:pt x="350" y="471"/>
                  </a:lnTo>
                  <a:lnTo>
                    <a:pt x="282" y="480"/>
                  </a:lnTo>
                  <a:lnTo>
                    <a:pt x="214" y="487"/>
                  </a:lnTo>
                  <a:lnTo>
                    <a:pt x="144" y="492"/>
                  </a:lnTo>
                  <a:lnTo>
                    <a:pt x="72" y="495"/>
                  </a:lnTo>
                  <a:lnTo>
                    <a:pt x="0" y="497"/>
                  </a:lnTo>
                  <a:lnTo>
                    <a:pt x="55" y="446"/>
                  </a:lnTo>
                  <a:lnTo>
                    <a:pt x="109" y="394"/>
                  </a:lnTo>
                  <a:lnTo>
                    <a:pt x="164" y="343"/>
                  </a:lnTo>
                  <a:lnTo>
                    <a:pt x="219" y="294"/>
                  </a:lnTo>
                  <a:lnTo>
                    <a:pt x="275" y="244"/>
                  </a:lnTo>
                  <a:lnTo>
                    <a:pt x="331" y="198"/>
                  </a:lnTo>
                  <a:lnTo>
                    <a:pt x="388" y="155"/>
                  </a:lnTo>
                  <a:lnTo>
                    <a:pt x="444" y="116"/>
                  </a:lnTo>
                  <a:lnTo>
                    <a:pt x="502" y="80"/>
                  </a:lnTo>
                  <a:lnTo>
                    <a:pt x="562" y="51"/>
                  </a:lnTo>
                  <a:lnTo>
                    <a:pt x="622" y="27"/>
                  </a:lnTo>
                  <a:lnTo>
                    <a:pt x="685" y="10"/>
                  </a:lnTo>
                  <a:lnTo>
                    <a:pt x="748" y="1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Freeform 12"/>
            <p:cNvSpPr>
              <a:spLocks/>
            </p:cNvSpPr>
            <p:nvPr userDrawn="1"/>
          </p:nvSpPr>
          <p:spPr bwMode="auto">
            <a:xfrm>
              <a:off x="5924367" y="3526339"/>
              <a:ext cx="967148" cy="478639"/>
            </a:xfrm>
            <a:custGeom>
              <a:avLst/>
              <a:gdLst>
                <a:gd name="T0" fmla="*/ 782 w 980"/>
                <a:gd name="T1" fmla="*/ 0 h 485"/>
                <a:gd name="T2" fmla="*/ 847 w 980"/>
                <a:gd name="T3" fmla="*/ 7 h 485"/>
                <a:gd name="T4" fmla="*/ 912 w 980"/>
                <a:gd name="T5" fmla="*/ 24 h 485"/>
                <a:gd name="T6" fmla="*/ 980 w 980"/>
                <a:gd name="T7" fmla="*/ 51 h 485"/>
                <a:gd name="T8" fmla="*/ 946 w 980"/>
                <a:gd name="T9" fmla="*/ 125 h 485"/>
                <a:gd name="T10" fmla="*/ 909 w 980"/>
                <a:gd name="T11" fmla="*/ 190 h 485"/>
                <a:gd name="T12" fmla="*/ 868 w 980"/>
                <a:gd name="T13" fmla="*/ 246 h 485"/>
                <a:gd name="T14" fmla="*/ 821 w 980"/>
                <a:gd name="T15" fmla="*/ 296 h 485"/>
                <a:gd name="T16" fmla="*/ 774 w 980"/>
                <a:gd name="T17" fmla="*/ 338 h 485"/>
                <a:gd name="T18" fmla="*/ 721 w 980"/>
                <a:gd name="T19" fmla="*/ 374 h 485"/>
                <a:gd name="T20" fmla="*/ 666 w 980"/>
                <a:gd name="T21" fmla="*/ 403 h 485"/>
                <a:gd name="T22" fmla="*/ 608 w 980"/>
                <a:gd name="T23" fmla="*/ 427 h 485"/>
                <a:gd name="T24" fmla="*/ 547 w 980"/>
                <a:gd name="T25" fmla="*/ 448 h 485"/>
                <a:gd name="T26" fmla="*/ 485 w 980"/>
                <a:gd name="T27" fmla="*/ 461 h 485"/>
                <a:gd name="T28" fmla="*/ 420 w 980"/>
                <a:gd name="T29" fmla="*/ 473 h 485"/>
                <a:gd name="T30" fmla="*/ 352 w 980"/>
                <a:gd name="T31" fmla="*/ 480 h 485"/>
                <a:gd name="T32" fmla="*/ 284 w 980"/>
                <a:gd name="T33" fmla="*/ 483 h 485"/>
                <a:gd name="T34" fmla="*/ 215 w 980"/>
                <a:gd name="T35" fmla="*/ 485 h 485"/>
                <a:gd name="T36" fmla="*/ 144 w 980"/>
                <a:gd name="T37" fmla="*/ 485 h 485"/>
                <a:gd name="T38" fmla="*/ 72 w 980"/>
                <a:gd name="T39" fmla="*/ 483 h 485"/>
                <a:gd name="T40" fmla="*/ 0 w 980"/>
                <a:gd name="T41" fmla="*/ 480 h 485"/>
                <a:gd name="T42" fmla="*/ 58 w 980"/>
                <a:gd name="T43" fmla="*/ 425 h 485"/>
                <a:gd name="T44" fmla="*/ 118 w 980"/>
                <a:gd name="T45" fmla="*/ 371 h 485"/>
                <a:gd name="T46" fmla="*/ 176 w 980"/>
                <a:gd name="T47" fmla="*/ 318 h 485"/>
                <a:gd name="T48" fmla="*/ 234 w 980"/>
                <a:gd name="T49" fmla="*/ 265 h 485"/>
                <a:gd name="T50" fmla="*/ 294 w 980"/>
                <a:gd name="T51" fmla="*/ 217 h 485"/>
                <a:gd name="T52" fmla="*/ 352 w 980"/>
                <a:gd name="T53" fmla="*/ 169 h 485"/>
                <a:gd name="T54" fmla="*/ 412 w 980"/>
                <a:gd name="T55" fmla="*/ 128 h 485"/>
                <a:gd name="T56" fmla="*/ 471 w 980"/>
                <a:gd name="T57" fmla="*/ 91 h 485"/>
                <a:gd name="T58" fmla="*/ 533 w 980"/>
                <a:gd name="T59" fmla="*/ 58 h 485"/>
                <a:gd name="T60" fmla="*/ 593 w 980"/>
                <a:gd name="T61" fmla="*/ 33 h 485"/>
                <a:gd name="T62" fmla="*/ 656 w 980"/>
                <a:gd name="T63" fmla="*/ 14 h 485"/>
                <a:gd name="T64" fmla="*/ 717 w 980"/>
                <a:gd name="T65" fmla="*/ 2 h 485"/>
                <a:gd name="T66" fmla="*/ 782 w 980"/>
                <a:gd name="T6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0" h="485">
                  <a:moveTo>
                    <a:pt x="782" y="0"/>
                  </a:moveTo>
                  <a:lnTo>
                    <a:pt x="847" y="7"/>
                  </a:lnTo>
                  <a:lnTo>
                    <a:pt x="912" y="24"/>
                  </a:lnTo>
                  <a:lnTo>
                    <a:pt x="980" y="51"/>
                  </a:lnTo>
                  <a:lnTo>
                    <a:pt x="946" y="125"/>
                  </a:lnTo>
                  <a:lnTo>
                    <a:pt x="909" y="190"/>
                  </a:lnTo>
                  <a:lnTo>
                    <a:pt x="868" y="246"/>
                  </a:lnTo>
                  <a:lnTo>
                    <a:pt x="821" y="296"/>
                  </a:lnTo>
                  <a:lnTo>
                    <a:pt x="774" y="338"/>
                  </a:lnTo>
                  <a:lnTo>
                    <a:pt x="721" y="374"/>
                  </a:lnTo>
                  <a:lnTo>
                    <a:pt x="666" y="403"/>
                  </a:lnTo>
                  <a:lnTo>
                    <a:pt x="608" y="427"/>
                  </a:lnTo>
                  <a:lnTo>
                    <a:pt x="547" y="448"/>
                  </a:lnTo>
                  <a:lnTo>
                    <a:pt x="485" y="461"/>
                  </a:lnTo>
                  <a:lnTo>
                    <a:pt x="420" y="473"/>
                  </a:lnTo>
                  <a:lnTo>
                    <a:pt x="352" y="480"/>
                  </a:lnTo>
                  <a:lnTo>
                    <a:pt x="284" y="483"/>
                  </a:lnTo>
                  <a:lnTo>
                    <a:pt x="215" y="485"/>
                  </a:lnTo>
                  <a:lnTo>
                    <a:pt x="144" y="485"/>
                  </a:lnTo>
                  <a:lnTo>
                    <a:pt x="72" y="483"/>
                  </a:lnTo>
                  <a:lnTo>
                    <a:pt x="0" y="480"/>
                  </a:lnTo>
                  <a:lnTo>
                    <a:pt x="58" y="425"/>
                  </a:lnTo>
                  <a:lnTo>
                    <a:pt x="118" y="371"/>
                  </a:lnTo>
                  <a:lnTo>
                    <a:pt x="176" y="318"/>
                  </a:lnTo>
                  <a:lnTo>
                    <a:pt x="234" y="265"/>
                  </a:lnTo>
                  <a:lnTo>
                    <a:pt x="294" y="217"/>
                  </a:lnTo>
                  <a:lnTo>
                    <a:pt x="352" y="169"/>
                  </a:lnTo>
                  <a:lnTo>
                    <a:pt x="412" y="128"/>
                  </a:lnTo>
                  <a:lnTo>
                    <a:pt x="471" y="91"/>
                  </a:lnTo>
                  <a:lnTo>
                    <a:pt x="533" y="58"/>
                  </a:lnTo>
                  <a:lnTo>
                    <a:pt x="593" y="33"/>
                  </a:lnTo>
                  <a:lnTo>
                    <a:pt x="656" y="14"/>
                  </a:lnTo>
                  <a:lnTo>
                    <a:pt x="717" y="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Freeform 13"/>
            <p:cNvSpPr>
              <a:spLocks/>
            </p:cNvSpPr>
            <p:nvPr userDrawn="1"/>
          </p:nvSpPr>
          <p:spPr bwMode="auto">
            <a:xfrm>
              <a:off x="3341688" y="4199394"/>
              <a:ext cx="364161" cy="698715"/>
            </a:xfrm>
            <a:custGeom>
              <a:avLst/>
              <a:gdLst>
                <a:gd name="T0" fmla="*/ 227 w 369"/>
                <a:gd name="T1" fmla="*/ 3 h 708"/>
                <a:gd name="T2" fmla="*/ 289 w 369"/>
                <a:gd name="T3" fmla="*/ 24 h 708"/>
                <a:gd name="T4" fmla="*/ 336 w 369"/>
                <a:gd name="T5" fmla="*/ 65 h 708"/>
                <a:gd name="T6" fmla="*/ 287 w 369"/>
                <a:gd name="T7" fmla="*/ 155 h 708"/>
                <a:gd name="T8" fmla="*/ 249 w 369"/>
                <a:gd name="T9" fmla="*/ 116 h 708"/>
                <a:gd name="T10" fmla="*/ 212 w 369"/>
                <a:gd name="T11" fmla="*/ 99 h 708"/>
                <a:gd name="T12" fmla="*/ 162 w 369"/>
                <a:gd name="T13" fmla="*/ 99 h 708"/>
                <a:gd name="T14" fmla="*/ 128 w 369"/>
                <a:gd name="T15" fmla="*/ 124 h 708"/>
                <a:gd name="T16" fmla="*/ 116 w 369"/>
                <a:gd name="T17" fmla="*/ 169 h 708"/>
                <a:gd name="T18" fmla="*/ 125 w 369"/>
                <a:gd name="T19" fmla="*/ 213 h 708"/>
                <a:gd name="T20" fmla="*/ 155 w 369"/>
                <a:gd name="T21" fmla="*/ 254 h 708"/>
                <a:gd name="T22" fmla="*/ 215 w 369"/>
                <a:gd name="T23" fmla="*/ 297 h 708"/>
                <a:gd name="T24" fmla="*/ 277 w 369"/>
                <a:gd name="T25" fmla="*/ 339 h 708"/>
                <a:gd name="T26" fmla="*/ 324 w 369"/>
                <a:gd name="T27" fmla="*/ 386 h 708"/>
                <a:gd name="T28" fmla="*/ 357 w 369"/>
                <a:gd name="T29" fmla="*/ 444 h 708"/>
                <a:gd name="T30" fmla="*/ 369 w 369"/>
                <a:gd name="T31" fmla="*/ 521 h 708"/>
                <a:gd name="T32" fmla="*/ 357 w 369"/>
                <a:gd name="T33" fmla="*/ 596 h 708"/>
                <a:gd name="T34" fmla="*/ 321 w 369"/>
                <a:gd name="T35" fmla="*/ 655 h 708"/>
                <a:gd name="T36" fmla="*/ 263 w 369"/>
                <a:gd name="T37" fmla="*/ 695 h 708"/>
                <a:gd name="T38" fmla="*/ 181 w 369"/>
                <a:gd name="T39" fmla="*/ 708 h 708"/>
                <a:gd name="T40" fmla="*/ 104 w 369"/>
                <a:gd name="T41" fmla="*/ 695 h 708"/>
                <a:gd name="T42" fmla="*/ 46 w 369"/>
                <a:gd name="T43" fmla="*/ 655 h 708"/>
                <a:gd name="T44" fmla="*/ 0 w 369"/>
                <a:gd name="T45" fmla="*/ 597 h 708"/>
                <a:gd name="T46" fmla="*/ 97 w 369"/>
                <a:gd name="T47" fmla="*/ 567 h 708"/>
                <a:gd name="T48" fmla="*/ 140 w 369"/>
                <a:gd name="T49" fmla="*/ 603 h 708"/>
                <a:gd name="T50" fmla="*/ 188 w 369"/>
                <a:gd name="T51" fmla="*/ 613 h 708"/>
                <a:gd name="T52" fmla="*/ 239 w 369"/>
                <a:gd name="T53" fmla="*/ 597 h 708"/>
                <a:gd name="T54" fmla="*/ 266 w 369"/>
                <a:gd name="T55" fmla="*/ 555 h 708"/>
                <a:gd name="T56" fmla="*/ 268 w 369"/>
                <a:gd name="T57" fmla="*/ 503 h 708"/>
                <a:gd name="T58" fmla="*/ 254 w 369"/>
                <a:gd name="T59" fmla="*/ 464 h 708"/>
                <a:gd name="T60" fmla="*/ 219 w 369"/>
                <a:gd name="T61" fmla="*/ 427 h 708"/>
                <a:gd name="T62" fmla="*/ 155 w 369"/>
                <a:gd name="T63" fmla="*/ 380 h 708"/>
                <a:gd name="T64" fmla="*/ 101 w 369"/>
                <a:gd name="T65" fmla="*/ 341 h 708"/>
                <a:gd name="T66" fmla="*/ 56 w 369"/>
                <a:gd name="T67" fmla="*/ 297 h 708"/>
                <a:gd name="T68" fmla="*/ 27 w 369"/>
                <a:gd name="T69" fmla="*/ 242 h 708"/>
                <a:gd name="T70" fmla="*/ 17 w 369"/>
                <a:gd name="T71" fmla="*/ 172 h 708"/>
                <a:gd name="T72" fmla="*/ 29 w 369"/>
                <a:gd name="T73" fmla="*/ 102 h 708"/>
                <a:gd name="T74" fmla="*/ 63 w 369"/>
                <a:gd name="T75" fmla="*/ 47 h 708"/>
                <a:gd name="T76" fmla="*/ 118 w 369"/>
                <a:gd name="T77" fmla="*/ 12 h 708"/>
                <a:gd name="T78" fmla="*/ 191 w 369"/>
                <a:gd name="T7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9" h="708">
                  <a:moveTo>
                    <a:pt x="191" y="0"/>
                  </a:moveTo>
                  <a:lnTo>
                    <a:pt x="227" y="3"/>
                  </a:lnTo>
                  <a:lnTo>
                    <a:pt x="260" y="10"/>
                  </a:lnTo>
                  <a:lnTo>
                    <a:pt x="289" y="24"/>
                  </a:lnTo>
                  <a:lnTo>
                    <a:pt x="314" y="42"/>
                  </a:lnTo>
                  <a:lnTo>
                    <a:pt x="336" y="65"/>
                  </a:lnTo>
                  <a:lnTo>
                    <a:pt x="357" y="94"/>
                  </a:lnTo>
                  <a:lnTo>
                    <a:pt x="287" y="155"/>
                  </a:lnTo>
                  <a:lnTo>
                    <a:pt x="268" y="133"/>
                  </a:lnTo>
                  <a:lnTo>
                    <a:pt x="249" y="116"/>
                  </a:lnTo>
                  <a:lnTo>
                    <a:pt x="232" y="104"/>
                  </a:lnTo>
                  <a:lnTo>
                    <a:pt x="212" y="99"/>
                  </a:lnTo>
                  <a:lnTo>
                    <a:pt x="188" y="95"/>
                  </a:lnTo>
                  <a:lnTo>
                    <a:pt x="162" y="99"/>
                  </a:lnTo>
                  <a:lnTo>
                    <a:pt x="142" y="109"/>
                  </a:lnTo>
                  <a:lnTo>
                    <a:pt x="128" y="124"/>
                  </a:lnTo>
                  <a:lnTo>
                    <a:pt x="120" y="145"/>
                  </a:lnTo>
                  <a:lnTo>
                    <a:pt x="116" y="169"/>
                  </a:lnTo>
                  <a:lnTo>
                    <a:pt x="118" y="193"/>
                  </a:lnTo>
                  <a:lnTo>
                    <a:pt x="125" y="213"/>
                  </a:lnTo>
                  <a:lnTo>
                    <a:pt x="137" y="234"/>
                  </a:lnTo>
                  <a:lnTo>
                    <a:pt x="155" y="254"/>
                  </a:lnTo>
                  <a:lnTo>
                    <a:pt x="183" y="275"/>
                  </a:lnTo>
                  <a:lnTo>
                    <a:pt x="215" y="297"/>
                  </a:lnTo>
                  <a:lnTo>
                    <a:pt x="248" y="317"/>
                  </a:lnTo>
                  <a:lnTo>
                    <a:pt x="277" y="339"/>
                  </a:lnTo>
                  <a:lnTo>
                    <a:pt x="302" y="362"/>
                  </a:lnTo>
                  <a:lnTo>
                    <a:pt x="324" y="386"/>
                  </a:lnTo>
                  <a:lnTo>
                    <a:pt x="343" y="413"/>
                  </a:lnTo>
                  <a:lnTo>
                    <a:pt x="357" y="444"/>
                  </a:lnTo>
                  <a:lnTo>
                    <a:pt x="365" y="480"/>
                  </a:lnTo>
                  <a:lnTo>
                    <a:pt x="369" y="521"/>
                  </a:lnTo>
                  <a:lnTo>
                    <a:pt x="365" y="560"/>
                  </a:lnTo>
                  <a:lnTo>
                    <a:pt x="357" y="596"/>
                  </a:lnTo>
                  <a:lnTo>
                    <a:pt x="341" y="628"/>
                  </a:lnTo>
                  <a:lnTo>
                    <a:pt x="321" y="655"/>
                  </a:lnTo>
                  <a:lnTo>
                    <a:pt x="294" y="678"/>
                  </a:lnTo>
                  <a:lnTo>
                    <a:pt x="263" y="695"/>
                  </a:lnTo>
                  <a:lnTo>
                    <a:pt x="225" y="705"/>
                  </a:lnTo>
                  <a:lnTo>
                    <a:pt x="181" y="708"/>
                  </a:lnTo>
                  <a:lnTo>
                    <a:pt x="140" y="705"/>
                  </a:lnTo>
                  <a:lnTo>
                    <a:pt x="104" y="695"/>
                  </a:lnTo>
                  <a:lnTo>
                    <a:pt x="73" y="678"/>
                  </a:lnTo>
                  <a:lnTo>
                    <a:pt x="46" y="655"/>
                  </a:lnTo>
                  <a:lnTo>
                    <a:pt x="20" y="628"/>
                  </a:lnTo>
                  <a:lnTo>
                    <a:pt x="0" y="597"/>
                  </a:lnTo>
                  <a:lnTo>
                    <a:pt x="75" y="536"/>
                  </a:lnTo>
                  <a:lnTo>
                    <a:pt x="97" y="567"/>
                  </a:lnTo>
                  <a:lnTo>
                    <a:pt x="120" y="589"/>
                  </a:lnTo>
                  <a:lnTo>
                    <a:pt x="140" y="603"/>
                  </a:lnTo>
                  <a:lnTo>
                    <a:pt x="164" y="609"/>
                  </a:lnTo>
                  <a:lnTo>
                    <a:pt x="188" y="613"/>
                  </a:lnTo>
                  <a:lnTo>
                    <a:pt x="217" y="609"/>
                  </a:lnTo>
                  <a:lnTo>
                    <a:pt x="239" y="597"/>
                  </a:lnTo>
                  <a:lnTo>
                    <a:pt x="256" y="580"/>
                  </a:lnTo>
                  <a:lnTo>
                    <a:pt x="266" y="555"/>
                  </a:lnTo>
                  <a:lnTo>
                    <a:pt x="270" y="526"/>
                  </a:lnTo>
                  <a:lnTo>
                    <a:pt x="268" y="503"/>
                  </a:lnTo>
                  <a:lnTo>
                    <a:pt x="263" y="483"/>
                  </a:lnTo>
                  <a:lnTo>
                    <a:pt x="254" y="464"/>
                  </a:lnTo>
                  <a:lnTo>
                    <a:pt x="239" y="445"/>
                  </a:lnTo>
                  <a:lnTo>
                    <a:pt x="219" y="427"/>
                  </a:lnTo>
                  <a:lnTo>
                    <a:pt x="191" y="404"/>
                  </a:lnTo>
                  <a:lnTo>
                    <a:pt x="155" y="380"/>
                  </a:lnTo>
                  <a:lnTo>
                    <a:pt x="126" y="362"/>
                  </a:lnTo>
                  <a:lnTo>
                    <a:pt x="101" y="341"/>
                  </a:lnTo>
                  <a:lnTo>
                    <a:pt x="77" y="321"/>
                  </a:lnTo>
                  <a:lnTo>
                    <a:pt x="56" y="297"/>
                  </a:lnTo>
                  <a:lnTo>
                    <a:pt x="39" y="271"/>
                  </a:lnTo>
                  <a:lnTo>
                    <a:pt x="27" y="242"/>
                  </a:lnTo>
                  <a:lnTo>
                    <a:pt x="19" y="210"/>
                  </a:lnTo>
                  <a:lnTo>
                    <a:pt x="17" y="172"/>
                  </a:lnTo>
                  <a:lnTo>
                    <a:pt x="20" y="135"/>
                  </a:lnTo>
                  <a:lnTo>
                    <a:pt x="29" y="102"/>
                  </a:lnTo>
                  <a:lnTo>
                    <a:pt x="43" y="73"/>
                  </a:lnTo>
                  <a:lnTo>
                    <a:pt x="63" y="47"/>
                  </a:lnTo>
                  <a:lnTo>
                    <a:pt x="89" y="27"/>
                  </a:lnTo>
                  <a:lnTo>
                    <a:pt x="118" y="12"/>
                  </a:lnTo>
                  <a:lnTo>
                    <a:pt x="152" y="3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Freeform 14"/>
            <p:cNvSpPr>
              <a:spLocks noEditPoints="1"/>
            </p:cNvSpPr>
            <p:nvPr userDrawn="1"/>
          </p:nvSpPr>
          <p:spPr bwMode="auto">
            <a:xfrm>
              <a:off x="3770983" y="4369139"/>
              <a:ext cx="340475" cy="706610"/>
            </a:xfrm>
            <a:custGeom>
              <a:avLst/>
              <a:gdLst>
                <a:gd name="T0" fmla="*/ 171 w 345"/>
                <a:gd name="T1" fmla="*/ 87 h 716"/>
                <a:gd name="T2" fmla="*/ 147 w 345"/>
                <a:gd name="T3" fmla="*/ 91 h 716"/>
                <a:gd name="T4" fmla="*/ 127 w 345"/>
                <a:gd name="T5" fmla="*/ 101 h 716"/>
                <a:gd name="T6" fmla="*/ 108 w 345"/>
                <a:gd name="T7" fmla="*/ 116 h 716"/>
                <a:gd name="T8" fmla="*/ 94 w 345"/>
                <a:gd name="T9" fmla="*/ 135 h 716"/>
                <a:gd name="T10" fmla="*/ 94 w 345"/>
                <a:gd name="T11" fmla="*/ 401 h 716"/>
                <a:gd name="T12" fmla="*/ 111 w 345"/>
                <a:gd name="T13" fmla="*/ 422 h 716"/>
                <a:gd name="T14" fmla="*/ 132 w 345"/>
                <a:gd name="T15" fmla="*/ 437 h 716"/>
                <a:gd name="T16" fmla="*/ 154 w 345"/>
                <a:gd name="T17" fmla="*/ 446 h 716"/>
                <a:gd name="T18" fmla="*/ 176 w 345"/>
                <a:gd name="T19" fmla="*/ 448 h 716"/>
                <a:gd name="T20" fmla="*/ 195 w 345"/>
                <a:gd name="T21" fmla="*/ 446 h 716"/>
                <a:gd name="T22" fmla="*/ 212 w 345"/>
                <a:gd name="T23" fmla="*/ 436 h 716"/>
                <a:gd name="T24" fmla="*/ 226 w 345"/>
                <a:gd name="T25" fmla="*/ 420 h 716"/>
                <a:gd name="T26" fmla="*/ 236 w 345"/>
                <a:gd name="T27" fmla="*/ 396 h 716"/>
                <a:gd name="T28" fmla="*/ 244 w 345"/>
                <a:gd name="T29" fmla="*/ 366 h 716"/>
                <a:gd name="T30" fmla="*/ 248 w 345"/>
                <a:gd name="T31" fmla="*/ 326 h 716"/>
                <a:gd name="T32" fmla="*/ 250 w 345"/>
                <a:gd name="T33" fmla="*/ 279 h 716"/>
                <a:gd name="T34" fmla="*/ 248 w 345"/>
                <a:gd name="T35" fmla="*/ 226 h 716"/>
                <a:gd name="T36" fmla="*/ 244 w 345"/>
                <a:gd name="T37" fmla="*/ 181 h 716"/>
                <a:gd name="T38" fmla="*/ 236 w 345"/>
                <a:gd name="T39" fmla="*/ 147 h 716"/>
                <a:gd name="T40" fmla="*/ 224 w 345"/>
                <a:gd name="T41" fmla="*/ 120 h 716"/>
                <a:gd name="T42" fmla="*/ 210 w 345"/>
                <a:gd name="T43" fmla="*/ 103 h 716"/>
                <a:gd name="T44" fmla="*/ 192 w 345"/>
                <a:gd name="T45" fmla="*/ 91 h 716"/>
                <a:gd name="T46" fmla="*/ 171 w 345"/>
                <a:gd name="T47" fmla="*/ 87 h 716"/>
                <a:gd name="T48" fmla="*/ 190 w 345"/>
                <a:gd name="T49" fmla="*/ 0 h 716"/>
                <a:gd name="T50" fmla="*/ 217 w 345"/>
                <a:gd name="T51" fmla="*/ 2 h 716"/>
                <a:gd name="T52" fmla="*/ 243 w 345"/>
                <a:gd name="T53" fmla="*/ 9 h 716"/>
                <a:gd name="T54" fmla="*/ 265 w 345"/>
                <a:gd name="T55" fmla="*/ 21 h 716"/>
                <a:gd name="T56" fmla="*/ 285 w 345"/>
                <a:gd name="T57" fmla="*/ 36 h 716"/>
                <a:gd name="T58" fmla="*/ 303 w 345"/>
                <a:gd name="T59" fmla="*/ 60 h 716"/>
                <a:gd name="T60" fmla="*/ 318 w 345"/>
                <a:gd name="T61" fmla="*/ 89 h 716"/>
                <a:gd name="T62" fmla="*/ 330 w 345"/>
                <a:gd name="T63" fmla="*/ 123 h 716"/>
                <a:gd name="T64" fmla="*/ 338 w 345"/>
                <a:gd name="T65" fmla="*/ 166 h 716"/>
                <a:gd name="T66" fmla="*/ 344 w 345"/>
                <a:gd name="T67" fmla="*/ 215 h 716"/>
                <a:gd name="T68" fmla="*/ 345 w 345"/>
                <a:gd name="T69" fmla="*/ 273 h 716"/>
                <a:gd name="T70" fmla="*/ 342 w 345"/>
                <a:gd name="T71" fmla="*/ 333 h 716"/>
                <a:gd name="T72" fmla="*/ 335 w 345"/>
                <a:gd name="T73" fmla="*/ 386 h 716"/>
                <a:gd name="T74" fmla="*/ 321 w 345"/>
                <a:gd name="T75" fmla="*/ 432 h 716"/>
                <a:gd name="T76" fmla="*/ 303 w 345"/>
                <a:gd name="T77" fmla="*/ 470 h 716"/>
                <a:gd name="T78" fmla="*/ 279 w 345"/>
                <a:gd name="T79" fmla="*/ 499 h 716"/>
                <a:gd name="T80" fmla="*/ 251 w 345"/>
                <a:gd name="T81" fmla="*/ 519 h 716"/>
                <a:gd name="T82" fmla="*/ 219 w 345"/>
                <a:gd name="T83" fmla="*/ 533 h 716"/>
                <a:gd name="T84" fmla="*/ 183 w 345"/>
                <a:gd name="T85" fmla="*/ 536 h 716"/>
                <a:gd name="T86" fmla="*/ 157 w 345"/>
                <a:gd name="T87" fmla="*/ 535 h 716"/>
                <a:gd name="T88" fmla="*/ 135 w 345"/>
                <a:gd name="T89" fmla="*/ 528 h 716"/>
                <a:gd name="T90" fmla="*/ 113 w 345"/>
                <a:gd name="T91" fmla="*/ 516 h 716"/>
                <a:gd name="T92" fmla="*/ 94 w 345"/>
                <a:gd name="T93" fmla="*/ 499 h 716"/>
                <a:gd name="T94" fmla="*/ 94 w 345"/>
                <a:gd name="T95" fmla="*/ 666 h 716"/>
                <a:gd name="T96" fmla="*/ 0 w 345"/>
                <a:gd name="T97" fmla="*/ 716 h 716"/>
                <a:gd name="T98" fmla="*/ 0 w 345"/>
                <a:gd name="T99" fmla="*/ 10 h 716"/>
                <a:gd name="T100" fmla="*/ 94 w 345"/>
                <a:gd name="T101" fmla="*/ 10 h 716"/>
                <a:gd name="T102" fmla="*/ 94 w 345"/>
                <a:gd name="T103" fmla="*/ 45 h 716"/>
                <a:gd name="T104" fmla="*/ 110 w 345"/>
                <a:gd name="T105" fmla="*/ 29 h 716"/>
                <a:gd name="T106" fmla="*/ 125 w 345"/>
                <a:gd name="T107" fmla="*/ 17 h 716"/>
                <a:gd name="T108" fmla="*/ 144 w 345"/>
                <a:gd name="T109" fmla="*/ 7 h 716"/>
                <a:gd name="T110" fmla="*/ 164 w 345"/>
                <a:gd name="T111" fmla="*/ 2 h 716"/>
                <a:gd name="T112" fmla="*/ 190 w 345"/>
                <a:gd name="T113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16">
                  <a:moveTo>
                    <a:pt x="171" y="87"/>
                  </a:moveTo>
                  <a:lnTo>
                    <a:pt x="147" y="91"/>
                  </a:lnTo>
                  <a:lnTo>
                    <a:pt x="127" y="101"/>
                  </a:lnTo>
                  <a:lnTo>
                    <a:pt x="108" y="116"/>
                  </a:lnTo>
                  <a:lnTo>
                    <a:pt x="94" y="135"/>
                  </a:lnTo>
                  <a:lnTo>
                    <a:pt x="94" y="401"/>
                  </a:lnTo>
                  <a:lnTo>
                    <a:pt x="111" y="422"/>
                  </a:lnTo>
                  <a:lnTo>
                    <a:pt x="132" y="437"/>
                  </a:lnTo>
                  <a:lnTo>
                    <a:pt x="154" y="446"/>
                  </a:lnTo>
                  <a:lnTo>
                    <a:pt x="176" y="448"/>
                  </a:lnTo>
                  <a:lnTo>
                    <a:pt x="195" y="446"/>
                  </a:lnTo>
                  <a:lnTo>
                    <a:pt x="212" y="436"/>
                  </a:lnTo>
                  <a:lnTo>
                    <a:pt x="226" y="420"/>
                  </a:lnTo>
                  <a:lnTo>
                    <a:pt x="236" y="396"/>
                  </a:lnTo>
                  <a:lnTo>
                    <a:pt x="244" y="366"/>
                  </a:lnTo>
                  <a:lnTo>
                    <a:pt x="248" y="326"/>
                  </a:lnTo>
                  <a:lnTo>
                    <a:pt x="250" y="279"/>
                  </a:lnTo>
                  <a:lnTo>
                    <a:pt x="248" y="226"/>
                  </a:lnTo>
                  <a:lnTo>
                    <a:pt x="244" y="181"/>
                  </a:lnTo>
                  <a:lnTo>
                    <a:pt x="236" y="147"/>
                  </a:lnTo>
                  <a:lnTo>
                    <a:pt x="224" y="120"/>
                  </a:lnTo>
                  <a:lnTo>
                    <a:pt x="210" y="103"/>
                  </a:lnTo>
                  <a:lnTo>
                    <a:pt x="192" y="91"/>
                  </a:lnTo>
                  <a:lnTo>
                    <a:pt x="171" y="87"/>
                  </a:lnTo>
                  <a:close/>
                  <a:moveTo>
                    <a:pt x="190" y="0"/>
                  </a:moveTo>
                  <a:lnTo>
                    <a:pt x="217" y="2"/>
                  </a:lnTo>
                  <a:lnTo>
                    <a:pt x="243" y="9"/>
                  </a:lnTo>
                  <a:lnTo>
                    <a:pt x="265" y="21"/>
                  </a:lnTo>
                  <a:lnTo>
                    <a:pt x="285" y="36"/>
                  </a:lnTo>
                  <a:lnTo>
                    <a:pt x="303" y="60"/>
                  </a:lnTo>
                  <a:lnTo>
                    <a:pt x="318" y="89"/>
                  </a:lnTo>
                  <a:lnTo>
                    <a:pt x="330" y="123"/>
                  </a:lnTo>
                  <a:lnTo>
                    <a:pt x="338" y="166"/>
                  </a:lnTo>
                  <a:lnTo>
                    <a:pt x="344" y="215"/>
                  </a:lnTo>
                  <a:lnTo>
                    <a:pt x="345" y="273"/>
                  </a:lnTo>
                  <a:lnTo>
                    <a:pt x="342" y="333"/>
                  </a:lnTo>
                  <a:lnTo>
                    <a:pt x="335" y="386"/>
                  </a:lnTo>
                  <a:lnTo>
                    <a:pt x="321" y="432"/>
                  </a:lnTo>
                  <a:lnTo>
                    <a:pt x="303" y="470"/>
                  </a:lnTo>
                  <a:lnTo>
                    <a:pt x="279" y="499"/>
                  </a:lnTo>
                  <a:lnTo>
                    <a:pt x="251" y="519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57" y="535"/>
                  </a:lnTo>
                  <a:lnTo>
                    <a:pt x="135" y="528"/>
                  </a:lnTo>
                  <a:lnTo>
                    <a:pt x="113" y="516"/>
                  </a:lnTo>
                  <a:lnTo>
                    <a:pt x="94" y="499"/>
                  </a:lnTo>
                  <a:lnTo>
                    <a:pt x="94" y="666"/>
                  </a:lnTo>
                  <a:lnTo>
                    <a:pt x="0" y="71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5"/>
                  </a:lnTo>
                  <a:lnTo>
                    <a:pt x="110" y="29"/>
                  </a:lnTo>
                  <a:lnTo>
                    <a:pt x="125" y="17"/>
                  </a:lnTo>
                  <a:lnTo>
                    <a:pt x="144" y="7"/>
                  </a:lnTo>
                  <a:lnTo>
                    <a:pt x="164" y="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Freeform 15"/>
            <p:cNvSpPr>
              <a:spLocks noEditPoints="1"/>
            </p:cNvSpPr>
            <p:nvPr userDrawn="1"/>
          </p:nvSpPr>
          <p:spPr bwMode="auto">
            <a:xfrm>
              <a:off x="4161790" y="4369139"/>
              <a:ext cx="366134" cy="528970"/>
            </a:xfrm>
            <a:custGeom>
              <a:avLst/>
              <a:gdLst>
                <a:gd name="T0" fmla="*/ 161 w 371"/>
                <a:gd name="T1" fmla="*/ 94 h 536"/>
                <a:gd name="T2" fmla="*/ 125 w 371"/>
                <a:gd name="T3" fmla="*/ 123 h 536"/>
                <a:gd name="T4" fmla="*/ 103 w 371"/>
                <a:gd name="T5" fmla="*/ 181 h 536"/>
                <a:gd name="T6" fmla="*/ 96 w 371"/>
                <a:gd name="T7" fmla="*/ 268 h 536"/>
                <a:gd name="T8" fmla="*/ 103 w 371"/>
                <a:gd name="T9" fmla="*/ 355 h 536"/>
                <a:gd name="T10" fmla="*/ 125 w 371"/>
                <a:gd name="T11" fmla="*/ 413 h 536"/>
                <a:gd name="T12" fmla="*/ 163 w 371"/>
                <a:gd name="T13" fmla="*/ 442 h 536"/>
                <a:gd name="T14" fmla="*/ 209 w 371"/>
                <a:gd name="T15" fmla="*/ 442 h 536"/>
                <a:gd name="T16" fmla="*/ 246 w 371"/>
                <a:gd name="T17" fmla="*/ 410 h 536"/>
                <a:gd name="T18" fmla="*/ 268 w 371"/>
                <a:gd name="T19" fmla="*/ 350 h 536"/>
                <a:gd name="T20" fmla="*/ 275 w 371"/>
                <a:gd name="T21" fmla="*/ 268 h 536"/>
                <a:gd name="T22" fmla="*/ 268 w 371"/>
                <a:gd name="T23" fmla="*/ 181 h 536"/>
                <a:gd name="T24" fmla="*/ 245 w 371"/>
                <a:gd name="T25" fmla="*/ 123 h 536"/>
                <a:gd name="T26" fmla="*/ 209 w 371"/>
                <a:gd name="T27" fmla="*/ 94 h 536"/>
                <a:gd name="T28" fmla="*/ 187 w 371"/>
                <a:gd name="T29" fmla="*/ 0 h 536"/>
                <a:gd name="T30" fmla="*/ 253 w 371"/>
                <a:gd name="T31" fmla="*/ 12 h 536"/>
                <a:gd name="T32" fmla="*/ 308 w 371"/>
                <a:gd name="T33" fmla="*/ 51 h 536"/>
                <a:gd name="T34" fmla="*/ 347 w 371"/>
                <a:gd name="T35" fmla="*/ 118 h 536"/>
                <a:gd name="T36" fmla="*/ 369 w 371"/>
                <a:gd name="T37" fmla="*/ 210 h 536"/>
                <a:gd name="T38" fmla="*/ 369 w 371"/>
                <a:gd name="T39" fmla="*/ 323 h 536"/>
                <a:gd name="T40" fmla="*/ 347 w 371"/>
                <a:gd name="T41" fmla="*/ 417 h 536"/>
                <a:gd name="T42" fmla="*/ 308 w 371"/>
                <a:gd name="T43" fmla="*/ 483 h 536"/>
                <a:gd name="T44" fmla="*/ 253 w 371"/>
                <a:gd name="T45" fmla="*/ 523 h 536"/>
                <a:gd name="T46" fmla="*/ 183 w 371"/>
                <a:gd name="T47" fmla="*/ 536 h 536"/>
                <a:gd name="T48" fmla="*/ 117 w 371"/>
                <a:gd name="T49" fmla="*/ 524 h 536"/>
                <a:gd name="T50" fmla="*/ 62 w 371"/>
                <a:gd name="T51" fmla="*/ 485 h 536"/>
                <a:gd name="T52" fmla="*/ 24 w 371"/>
                <a:gd name="T53" fmla="*/ 420 h 536"/>
                <a:gd name="T54" fmla="*/ 2 w 371"/>
                <a:gd name="T55" fmla="*/ 326 h 536"/>
                <a:gd name="T56" fmla="*/ 2 w 371"/>
                <a:gd name="T57" fmla="*/ 214 h 536"/>
                <a:gd name="T58" fmla="*/ 23 w 371"/>
                <a:gd name="T59" fmla="*/ 120 h 536"/>
                <a:gd name="T60" fmla="*/ 62 w 371"/>
                <a:gd name="T61" fmla="*/ 53 h 536"/>
                <a:gd name="T62" fmla="*/ 117 w 371"/>
                <a:gd name="T63" fmla="*/ 12 h 536"/>
                <a:gd name="T64" fmla="*/ 187 w 371"/>
                <a:gd name="T65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536">
                  <a:moveTo>
                    <a:pt x="185" y="89"/>
                  </a:moveTo>
                  <a:lnTo>
                    <a:pt x="161" y="94"/>
                  </a:lnTo>
                  <a:lnTo>
                    <a:pt x="140" y="104"/>
                  </a:lnTo>
                  <a:lnTo>
                    <a:pt x="125" y="123"/>
                  </a:lnTo>
                  <a:lnTo>
                    <a:pt x="111" y="149"/>
                  </a:lnTo>
                  <a:lnTo>
                    <a:pt x="103" y="181"/>
                  </a:lnTo>
                  <a:lnTo>
                    <a:pt x="98" y="222"/>
                  </a:lnTo>
                  <a:lnTo>
                    <a:pt x="96" y="268"/>
                  </a:lnTo>
                  <a:lnTo>
                    <a:pt x="98" y="316"/>
                  </a:lnTo>
                  <a:lnTo>
                    <a:pt x="103" y="355"/>
                  </a:lnTo>
                  <a:lnTo>
                    <a:pt x="113" y="388"/>
                  </a:lnTo>
                  <a:lnTo>
                    <a:pt x="125" y="413"/>
                  </a:lnTo>
                  <a:lnTo>
                    <a:pt x="142" y="432"/>
                  </a:lnTo>
                  <a:lnTo>
                    <a:pt x="163" y="442"/>
                  </a:lnTo>
                  <a:lnTo>
                    <a:pt x="187" y="446"/>
                  </a:lnTo>
                  <a:lnTo>
                    <a:pt x="209" y="442"/>
                  </a:lnTo>
                  <a:lnTo>
                    <a:pt x="229" y="429"/>
                  </a:lnTo>
                  <a:lnTo>
                    <a:pt x="246" y="410"/>
                  </a:lnTo>
                  <a:lnTo>
                    <a:pt x="258" y="383"/>
                  </a:lnTo>
                  <a:lnTo>
                    <a:pt x="268" y="350"/>
                  </a:lnTo>
                  <a:lnTo>
                    <a:pt x="274" y="313"/>
                  </a:lnTo>
                  <a:lnTo>
                    <a:pt x="275" y="268"/>
                  </a:lnTo>
                  <a:lnTo>
                    <a:pt x="274" y="222"/>
                  </a:lnTo>
                  <a:lnTo>
                    <a:pt x="268" y="181"/>
                  </a:lnTo>
                  <a:lnTo>
                    <a:pt x="258" y="149"/>
                  </a:lnTo>
                  <a:lnTo>
                    <a:pt x="245" y="123"/>
                  </a:lnTo>
                  <a:lnTo>
                    <a:pt x="229" y="104"/>
                  </a:lnTo>
                  <a:lnTo>
                    <a:pt x="209" y="94"/>
                  </a:lnTo>
                  <a:lnTo>
                    <a:pt x="185" y="89"/>
                  </a:lnTo>
                  <a:close/>
                  <a:moveTo>
                    <a:pt x="187" y="0"/>
                  </a:moveTo>
                  <a:lnTo>
                    <a:pt x="222" y="2"/>
                  </a:lnTo>
                  <a:lnTo>
                    <a:pt x="253" y="12"/>
                  </a:lnTo>
                  <a:lnTo>
                    <a:pt x="282" y="29"/>
                  </a:lnTo>
                  <a:lnTo>
                    <a:pt x="308" y="51"/>
                  </a:lnTo>
                  <a:lnTo>
                    <a:pt x="330" y="80"/>
                  </a:lnTo>
                  <a:lnTo>
                    <a:pt x="347" y="118"/>
                  </a:lnTo>
                  <a:lnTo>
                    <a:pt x="361" y="161"/>
                  </a:lnTo>
                  <a:lnTo>
                    <a:pt x="369" y="210"/>
                  </a:lnTo>
                  <a:lnTo>
                    <a:pt x="371" y="267"/>
                  </a:lnTo>
                  <a:lnTo>
                    <a:pt x="369" y="323"/>
                  </a:lnTo>
                  <a:lnTo>
                    <a:pt x="361" y="374"/>
                  </a:lnTo>
                  <a:lnTo>
                    <a:pt x="347" y="417"/>
                  </a:lnTo>
                  <a:lnTo>
                    <a:pt x="330" y="453"/>
                  </a:lnTo>
                  <a:lnTo>
                    <a:pt x="308" y="483"/>
                  </a:lnTo>
                  <a:lnTo>
                    <a:pt x="282" y="507"/>
                  </a:lnTo>
                  <a:lnTo>
                    <a:pt x="253" y="523"/>
                  </a:lnTo>
                  <a:lnTo>
                    <a:pt x="219" y="533"/>
                  </a:lnTo>
                  <a:lnTo>
                    <a:pt x="183" y="536"/>
                  </a:lnTo>
                  <a:lnTo>
                    <a:pt x="149" y="533"/>
                  </a:lnTo>
                  <a:lnTo>
                    <a:pt x="117" y="524"/>
                  </a:lnTo>
                  <a:lnTo>
                    <a:pt x="88" y="507"/>
                  </a:lnTo>
                  <a:lnTo>
                    <a:pt x="62" y="485"/>
                  </a:lnTo>
                  <a:lnTo>
                    <a:pt x="41" y="456"/>
                  </a:lnTo>
                  <a:lnTo>
                    <a:pt x="24" y="420"/>
                  </a:lnTo>
                  <a:lnTo>
                    <a:pt x="11" y="378"/>
                  </a:lnTo>
                  <a:lnTo>
                    <a:pt x="2" y="326"/>
                  </a:lnTo>
                  <a:lnTo>
                    <a:pt x="0" y="270"/>
                  </a:lnTo>
                  <a:lnTo>
                    <a:pt x="2" y="214"/>
                  </a:lnTo>
                  <a:lnTo>
                    <a:pt x="11" y="164"/>
                  </a:lnTo>
                  <a:lnTo>
                    <a:pt x="23" y="120"/>
                  </a:lnTo>
                  <a:lnTo>
                    <a:pt x="40" y="84"/>
                  </a:lnTo>
                  <a:lnTo>
                    <a:pt x="62" y="53"/>
                  </a:lnTo>
                  <a:lnTo>
                    <a:pt x="88" y="29"/>
                  </a:lnTo>
                  <a:lnTo>
                    <a:pt x="117" y="12"/>
                  </a:lnTo>
                  <a:lnTo>
                    <a:pt x="151" y="4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4595032" y="4369139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2 h 526"/>
                <a:gd name="T4" fmla="*/ 239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3 h 526"/>
                <a:gd name="T12" fmla="*/ 195 w 256"/>
                <a:gd name="T13" fmla="*/ 97 h 526"/>
                <a:gd name="T14" fmla="*/ 169 w 256"/>
                <a:gd name="T15" fmla="*/ 96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6 w 256"/>
                <a:gd name="T23" fmla="*/ 137 h 526"/>
                <a:gd name="T24" fmla="*/ 96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6 w 256"/>
                <a:gd name="T31" fmla="*/ 10 h 526"/>
                <a:gd name="T32" fmla="*/ 96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4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2"/>
                  </a:lnTo>
                  <a:lnTo>
                    <a:pt x="239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3"/>
                  </a:lnTo>
                  <a:lnTo>
                    <a:pt x="195" y="97"/>
                  </a:lnTo>
                  <a:lnTo>
                    <a:pt x="169" y="96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6" y="137"/>
                  </a:lnTo>
                  <a:lnTo>
                    <a:pt x="96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6" y="10"/>
                  </a:lnTo>
                  <a:lnTo>
                    <a:pt x="96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Freeform 17"/>
            <p:cNvSpPr>
              <a:spLocks/>
            </p:cNvSpPr>
            <p:nvPr userDrawn="1"/>
          </p:nvSpPr>
          <p:spPr bwMode="auto">
            <a:xfrm>
              <a:off x="4863465" y="4182617"/>
              <a:ext cx="247708" cy="715492"/>
            </a:xfrm>
            <a:custGeom>
              <a:avLst/>
              <a:gdLst>
                <a:gd name="T0" fmla="*/ 150 w 251"/>
                <a:gd name="T1" fmla="*/ 0 h 725"/>
                <a:gd name="T2" fmla="*/ 150 w 251"/>
                <a:gd name="T3" fmla="*/ 199 h 725"/>
                <a:gd name="T4" fmla="*/ 249 w 251"/>
                <a:gd name="T5" fmla="*/ 199 h 725"/>
                <a:gd name="T6" fmla="*/ 249 w 251"/>
                <a:gd name="T7" fmla="*/ 288 h 725"/>
                <a:gd name="T8" fmla="*/ 150 w 251"/>
                <a:gd name="T9" fmla="*/ 288 h 725"/>
                <a:gd name="T10" fmla="*/ 150 w 251"/>
                <a:gd name="T11" fmla="*/ 585 h 725"/>
                <a:gd name="T12" fmla="*/ 153 w 251"/>
                <a:gd name="T13" fmla="*/ 608 h 725"/>
                <a:gd name="T14" fmla="*/ 160 w 251"/>
                <a:gd name="T15" fmla="*/ 625 h 725"/>
                <a:gd name="T16" fmla="*/ 172 w 251"/>
                <a:gd name="T17" fmla="*/ 633 h 725"/>
                <a:gd name="T18" fmla="*/ 189 w 251"/>
                <a:gd name="T19" fmla="*/ 637 h 725"/>
                <a:gd name="T20" fmla="*/ 213 w 251"/>
                <a:gd name="T21" fmla="*/ 633 h 725"/>
                <a:gd name="T22" fmla="*/ 234 w 251"/>
                <a:gd name="T23" fmla="*/ 625 h 725"/>
                <a:gd name="T24" fmla="*/ 251 w 251"/>
                <a:gd name="T25" fmla="*/ 614 h 725"/>
                <a:gd name="T26" fmla="*/ 239 w 251"/>
                <a:gd name="T27" fmla="*/ 701 h 725"/>
                <a:gd name="T28" fmla="*/ 215 w 251"/>
                <a:gd name="T29" fmla="*/ 715 h 725"/>
                <a:gd name="T30" fmla="*/ 187 w 251"/>
                <a:gd name="T31" fmla="*/ 722 h 725"/>
                <a:gd name="T32" fmla="*/ 155 w 251"/>
                <a:gd name="T33" fmla="*/ 725 h 725"/>
                <a:gd name="T34" fmla="*/ 128 w 251"/>
                <a:gd name="T35" fmla="*/ 722 h 725"/>
                <a:gd name="T36" fmla="*/ 106 w 251"/>
                <a:gd name="T37" fmla="*/ 713 h 725"/>
                <a:gd name="T38" fmla="*/ 87 w 251"/>
                <a:gd name="T39" fmla="*/ 700 h 725"/>
                <a:gd name="T40" fmla="*/ 73 w 251"/>
                <a:gd name="T41" fmla="*/ 681 h 725"/>
                <a:gd name="T42" fmla="*/ 63 w 251"/>
                <a:gd name="T43" fmla="*/ 657 h 725"/>
                <a:gd name="T44" fmla="*/ 58 w 251"/>
                <a:gd name="T45" fmla="*/ 628 h 725"/>
                <a:gd name="T46" fmla="*/ 56 w 251"/>
                <a:gd name="T47" fmla="*/ 594 h 725"/>
                <a:gd name="T48" fmla="*/ 56 w 251"/>
                <a:gd name="T49" fmla="*/ 288 h 725"/>
                <a:gd name="T50" fmla="*/ 0 w 251"/>
                <a:gd name="T51" fmla="*/ 288 h 725"/>
                <a:gd name="T52" fmla="*/ 0 w 251"/>
                <a:gd name="T53" fmla="*/ 199 h 725"/>
                <a:gd name="T54" fmla="*/ 56 w 251"/>
                <a:gd name="T55" fmla="*/ 199 h 725"/>
                <a:gd name="T56" fmla="*/ 56 w 251"/>
                <a:gd name="T57" fmla="*/ 49 h 725"/>
                <a:gd name="T58" fmla="*/ 150 w 251"/>
                <a:gd name="T5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1" h="725">
                  <a:moveTo>
                    <a:pt x="150" y="0"/>
                  </a:moveTo>
                  <a:lnTo>
                    <a:pt x="150" y="199"/>
                  </a:lnTo>
                  <a:lnTo>
                    <a:pt x="249" y="199"/>
                  </a:lnTo>
                  <a:lnTo>
                    <a:pt x="249" y="288"/>
                  </a:lnTo>
                  <a:lnTo>
                    <a:pt x="150" y="288"/>
                  </a:lnTo>
                  <a:lnTo>
                    <a:pt x="150" y="585"/>
                  </a:lnTo>
                  <a:lnTo>
                    <a:pt x="153" y="608"/>
                  </a:lnTo>
                  <a:lnTo>
                    <a:pt x="160" y="625"/>
                  </a:lnTo>
                  <a:lnTo>
                    <a:pt x="172" y="633"/>
                  </a:lnTo>
                  <a:lnTo>
                    <a:pt x="189" y="637"/>
                  </a:lnTo>
                  <a:lnTo>
                    <a:pt x="213" y="633"/>
                  </a:lnTo>
                  <a:lnTo>
                    <a:pt x="234" y="625"/>
                  </a:lnTo>
                  <a:lnTo>
                    <a:pt x="251" y="614"/>
                  </a:lnTo>
                  <a:lnTo>
                    <a:pt x="239" y="701"/>
                  </a:lnTo>
                  <a:lnTo>
                    <a:pt x="215" y="715"/>
                  </a:lnTo>
                  <a:lnTo>
                    <a:pt x="187" y="722"/>
                  </a:lnTo>
                  <a:lnTo>
                    <a:pt x="155" y="725"/>
                  </a:lnTo>
                  <a:lnTo>
                    <a:pt x="128" y="722"/>
                  </a:lnTo>
                  <a:lnTo>
                    <a:pt x="106" y="713"/>
                  </a:lnTo>
                  <a:lnTo>
                    <a:pt x="87" y="700"/>
                  </a:lnTo>
                  <a:lnTo>
                    <a:pt x="73" y="681"/>
                  </a:lnTo>
                  <a:lnTo>
                    <a:pt x="63" y="657"/>
                  </a:lnTo>
                  <a:lnTo>
                    <a:pt x="58" y="628"/>
                  </a:lnTo>
                  <a:lnTo>
                    <a:pt x="56" y="594"/>
                  </a:lnTo>
                  <a:lnTo>
                    <a:pt x="56" y="288"/>
                  </a:lnTo>
                  <a:lnTo>
                    <a:pt x="0" y="288"/>
                  </a:lnTo>
                  <a:lnTo>
                    <a:pt x="0" y="199"/>
                  </a:lnTo>
                  <a:lnTo>
                    <a:pt x="56" y="199"/>
                  </a:lnTo>
                  <a:lnTo>
                    <a:pt x="56" y="49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Freeform 18"/>
            <p:cNvSpPr>
              <a:spLocks/>
            </p:cNvSpPr>
            <p:nvPr userDrawn="1"/>
          </p:nvSpPr>
          <p:spPr bwMode="auto">
            <a:xfrm>
              <a:off x="5132885" y="4379007"/>
              <a:ext cx="362187" cy="509233"/>
            </a:xfrm>
            <a:custGeom>
              <a:avLst/>
              <a:gdLst>
                <a:gd name="T0" fmla="*/ 0 w 367"/>
                <a:gd name="T1" fmla="*/ 0 h 516"/>
                <a:gd name="T2" fmla="*/ 97 w 367"/>
                <a:gd name="T3" fmla="*/ 0 h 516"/>
                <a:gd name="T4" fmla="*/ 160 w 367"/>
                <a:gd name="T5" fmla="*/ 279 h 516"/>
                <a:gd name="T6" fmla="*/ 164 w 367"/>
                <a:gd name="T7" fmla="*/ 298 h 516"/>
                <a:gd name="T8" fmla="*/ 169 w 367"/>
                <a:gd name="T9" fmla="*/ 321 h 516"/>
                <a:gd name="T10" fmla="*/ 174 w 367"/>
                <a:gd name="T11" fmla="*/ 345 h 516"/>
                <a:gd name="T12" fmla="*/ 179 w 367"/>
                <a:gd name="T13" fmla="*/ 371 h 516"/>
                <a:gd name="T14" fmla="*/ 183 w 367"/>
                <a:gd name="T15" fmla="*/ 391 h 516"/>
                <a:gd name="T16" fmla="*/ 186 w 367"/>
                <a:gd name="T17" fmla="*/ 407 h 516"/>
                <a:gd name="T18" fmla="*/ 189 w 367"/>
                <a:gd name="T19" fmla="*/ 391 h 516"/>
                <a:gd name="T20" fmla="*/ 193 w 367"/>
                <a:gd name="T21" fmla="*/ 369 h 516"/>
                <a:gd name="T22" fmla="*/ 198 w 367"/>
                <a:gd name="T23" fmla="*/ 345 h 516"/>
                <a:gd name="T24" fmla="*/ 203 w 367"/>
                <a:gd name="T25" fmla="*/ 320 h 516"/>
                <a:gd name="T26" fmla="*/ 208 w 367"/>
                <a:gd name="T27" fmla="*/ 296 h 516"/>
                <a:gd name="T28" fmla="*/ 212 w 367"/>
                <a:gd name="T29" fmla="*/ 275 h 516"/>
                <a:gd name="T30" fmla="*/ 271 w 367"/>
                <a:gd name="T31" fmla="*/ 0 h 516"/>
                <a:gd name="T32" fmla="*/ 367 w 367"/>
                <a:gd name="T33" fmla="*/ 0 h 516"/>
                <a:gd name="T34" fmla="*/ 239 w 367"/>
                <a:gd name="T35" fmla="*/ 516 h 516"/>
                <a:gd name="T36" fmla="*/ 130 w 367"/>
                <a:gd name="T37" fmla="*/ 516 h 516"/>
                <a:gd name="T38" fmla="*/ 0 w 367"/>
                <a:gd name="T39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7" h="516">
                  <a:moveTo>
                    <a:pt x="0" y="0"/>
                  </a:moveTo>
                  <a:lnTo>
                    <a:pt x="97" y="0"/>
                  </a:lnTo>
                  <a:lnTo>
                    <a:pt x="160" y="279"/>
                  </a:lnTo>
                  <a:lnTo>
                    <a:pt x="164" y="298"/>
                  </a:lnTo>
                  <a:lnTo>
                    <a:pt x="169" y="321"/>
                  </a:lnTo>
                  <a:lnTo>
                    <a:pt x="174" y="345"/>
                  </a:lnTo>
                  <a:lnTo>
                    <a:pt x="179" y="371"/>
                  </a:lnTo>
                  <a:lnTo>
                    <a:pt x="183" y="391"/>
                  </a:lnTo>
                  <a:lnTo>
                    <a:pt x="186" y="407"/>
                  </a:lnTo>
                  <a:lnTo>
                    <a:pt x="189" y="391"/>
                  </a:lnTo>
                  <a:lnTo>
                    <a:pt x="193" y="369"/>
                  </a:lnTo>
                  <a:lnTo>
                    <a:pt x="198" y="345"/>
                  </a:lnTo>
                  <a:lnTo>
                    <a:pt x="203" y="320"/>
                  </a:lnTo>
                  <a:lnTo>
                    <a:pt x="208" y="296"/>
                  </a:lnTo>
                  <a:lnTo>
                    <a:pt x="212" y="275"/>
                  </a:lnTo>
                  <a:lnTo>
                    <a:pt x="271" y="0"/>
                  </a:lnTo>
                  <a:lnTo>
                    <a:pt x="367" y="0"/>
                  </a:lnTo>
                  <a:lnTo>
                    <a:pt x="239" y="516"/>
                  </a:lnTo>
                  <a:lnTo>
                    <a:pt x="13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Freeform 19"/>
            <p:cNvSpPr>
              <a:spLocks noEditPoints="1"/>
            </p:cNvSpPr>
            <p:nvPr userDrawn="1"/>
          </p:nvSpPr>
          <p:spPr bwMode="auto">
            <a:xfrm>
              <a:off x="5533560" y="4183604"/>
              <a:ext cx="116452" cy="704636"/>
            </a:xfrm>
            <a:custGeom>
              <a:avLst/>
              <a:gdLst>
                <a:gd name="T0" fmla="*/ 12 w 118"/>
                <a:gd name="T1" fmla="*/ 198 h 714"/>
                <a:gd name="T2" fmla="*/ 108 w 118"/>
                <a:gd name="T3" fmla="*/ 198 h 714"/>
                <a:gd name="T4" fmla="*/ 108 w 118"/>
                <a:gd name="T5" fmla="*/ 714 h 714"/>
                <a:gd name="T6" fmla="*/ 12 w 118"/>
                <a:gd name="T7" fmla="*/ 714 h 714"/>
                <a:gd name="T8" fmla="*/ 12 w 118"/>
                <a:gd name="T9" fmla="*/ 198 h 714"/>
                <a:gd name="T10" fmla="*/ 60 w 118"/>
                <a:gd name="T11" fmla="*/ 0 h 714"/>
                <a:gd name="T12" fmla="*/ 82 w 118"/>
                <a:gd name="T13" fmla="*/ 5 h 714"/>
                <a:gd name="T14" fmla="*/ 101 w 118"/>
                <a:gd name="T15" fmla="*/ 19 h 714"/>
                <a:gd name="T16" fmla="*/ 113 w 118"/>
                <a:gd name="T17" fmla="*/ 36 h 714"/>
                <a:gd name="T18" fmla="*/ 118 w 118"/>
                <a:gd name="T19" fmla="*/ 60 h 714"/>
                <a:gd name="T20" fmla="*/ 113 w 118"/>
                <a:gd name="T21" fmla="*/ 82 h 714"/>
                <a:gd name="T22" fmla="*/ 101 w 118"/>
                <a:gd name="T23" fmla="*/ 101 h 714"/>
                <a:gd name="T24" fmla="*/ 82 w 118"/>
                <a:gd name="T25" fmla="*/ 113 h 714"/>
                <a:gd name="T26" fmla="*/ 60 w 118"/>
                <a:gd name="T27" fmla="*/ 118 h 714"/>
                <a:gd name="T28" fmla="*/ 38 w 118"/>
                <a:gd name="T29" fmla="*/ 113 h 714"/>
                <a:gd name="T30" fmla="*/ 19 w 118"/>
                <a:gd name="T31" fmla="*/ 101 h 714"/>
                <a:gd name="T32" fmla="*/ 5 w 118"/>
                <a:gd name="T33" fmla="*/ 82 h 714"/>
                <a:gd name="T34" fmla="*/ 0 w 118"/>
                <a:gd name="T35" fmla="*/ 60 h 714"/>
                <a:gd name="T36" fmla="*/ 5 w 118"/>
                <a:gd name="T37" fmla="*/ 36 h 714"/>
                <a:gd name="T38" fmla="*/ 19 w 118"/>
                <a:gd name="T39" fmla="*/ 19 h 714"/>
                <a:gd name="T40" fmla="*/ 38 w 118"/>
                <a:gd name="T41" fmla="*/ 5 h 714"/>
                <a:gd name="T42" fmla="*/ 60 w 118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714">
                  <a:moveTo>
                    <a:pt x="12" y="198"/>
                  </a:moveTo>
                  <a:lnTo>
                    <a:pt x="108" y="198"/>
                  </a:lnTo>
                  <a:lnTo>
                    <a:pt x="108" y="714"/>
                  </a:lnTo>
                  <a:lnTo>
                    <a:pt x="12" y="714"/>
                  </a:lnTo>
                  <a:lnTo>
                    <a:pt x="12" y="198"/>
                  </a:lnTo>
                  <a:close/>
                  <a:moveTo>
                    <a:pt x="60" y="0"/>
                  </a:moveTo>
                  <a:lnTo>
                    <a:pt x="82" y="5"/>
                  </a:lnTo>
                  <a:lnTo>
                    <a:pt x="101" y="19"/>
                  </a:lnTo>
                  <a:lnTo>
                    <a:pt x="113" y="36"/>
                  </a:lnTo>
                  <a:lnTo>
                    <a:pt x="118" y="60"/>
                  </a:lnTo>
                  <a:lnTo>
                    <a:pt x="113" y="82"/>
                  </a:lnTo>
                  <a:lnTo>
                    <a:pt x="101" y="101"/>
                  </a:lnTo>
                  <a:lnTo>
                    <a:pt x="82" y="113"/>
                  </a:lnTo>
                  <a:lnTo>
                    <a:pt x="60" y="118"/>
                  </a:lnTo>
                  <a:lnTo>
                    <a:pt x="38" y="113"/>
                  </a:lnTo>
                  <a:lnTo>
                    <a:pt x="19" y="101"/>
                  </a:lnTo>
                  <a:lnTo>
                    <a:pt x="5" y="82"/>
                  </a:lnTo>
                  <a:lnTo>
                    <a:pt x="0" y="60"/>
                  </a:lnTo>
                  <a:lnTo>
                    <a:pt x="5" y="36"/>
                  </a:lnTo>
                  <a:lnTo>
                    <a:pt x="19" y="19"/>
                  </a:lnTo>
                  <a:lnTo>
                    <a:pt x="38" y="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5695409" y="4369139"/>
              <a:ext cx="314816" cy="528970"/>
            </a:xfrm>
            <a:custGeom>
              <a:avLst/>
              <a:gdLst>
                <a:gd name="T0" fmla="*/ 205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30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7 w 319"/>
                <a:gd name="T19" fmla="*/ 203 h 536"/>
                <a:gd name="T20" fmla="*/ 229 w 319"/>
                <a:gd name="T21" fmla="*/ 241 h 536"/>
                <a:gd name="T22" fmla="*/ 278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200 w 319"/>
                <a:gd name="T33" fmla="*/ 533 h 536"/>
                <a:gd name="T34" fmla="*/ 118 w 319"/>
                <a:gd name="T35" fmla="*/ 533 h 536"/>
                <a:gd name="T36" fmla="*/ 38 w 319"/>
                <a:gd name="T37" fmla="*/ 504 h 536"/>
                <a:gd name="T38" fmla="*/ 38 w 319"/>
                <a:gd name="T39" fmla="*/ 403 h 536"/>
                <a:gd name="T40" fmla="*/ 102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2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9 w 319"/>
                <a:gd name="T61" fmla="*/ 144 h 536"/>
                <a:gd name="T62" fmla="*/ 31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6" y="0"/>
                  </a:moveTo>
                  <a:lnTo>
                    <a:pt x="205" y="4"/>
                  </a:lnTo>
                  <a:lnTo>
                    <a:pt x="241" y="12"/>
                  </a:lnTo>
                  <a:lnTo>
                    <a:pt x="275" y="27"/>
                  </a:lnTo>
                  <a:lnTo>
                    <a:pt x="306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90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30" y="97"/>
                  </a:lnTo>
                  <a:lnTo>
                    <a:pt x="121" y="108"/>
                  </a:lnTo>
                  <a:lnTo>
                    <a:pt x="114" y="120"/>
                  </a:lnTo>
                  <a:lnTo>
                    <a:pt x="113" y="133"/>
                  </a:lnTo>
                  <a:lnTo>
                    <a:pt x="114" y="149"/>
                  </a:lnTo>
                  <a:lnTo>
                    <a:pt x="120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7" y="203"/>
                  </a:lnTo>
                  <a:lnTo>
                    <a:pt x="196" y="222"/>
                  </a:lnTo>
                  <a:lnTo>
                    <a:pt x="229" y="241"/>
                  </a:lnTo>
                  <a:lnTo>
                    <a:pt x="254" y="258"/>
                  </a:lnTo>
                  <a:lnTo>
                    <a:pt x="278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6" y="350"/>
                  </a:lnTo>
                  <a:lnTo>
                    <a:pt x="319" y="384"/>
                  </a:lnTo>
                  <a:lnTo>
                    <a:pt x="316" y="424"/>
                  </a:lnTo>
                  <a:lnTo>
                    <a:pt x="304" y="458"/>
                  </a:lnTo>
                  <a:lnTo>
                    <a:pt x="287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200" y="533"/>
                  </a:lnTo>
                  <a:lnTo>
                    <a:pt x="159" y="536"/>
                  </a:lnTo>
                  <a:lnTo>
                    <a:pt x="118" y="533"/>
                  </a:lnTo>
                  <a:lnTo>
                    <a:pt x="77" y="521"/>
                  </a:lnTo>
                  <a:lnTo>
                    <a:pt x="38" y="504"/>
                  </a:lnTo>
                  <a:lnTo>
                    <a:pt x="0" y="482"/>
                  </a:lnTo>
                  <a:lnTo>
                    <a:pt x="38" y="403"/>
                  </a:lnTo>
                  <a:lnTo>
                    <a:pt x="70" y="422"/>
                  </a:lnTo>
                  <a:lnTo>
                    <a:pt x="102" y="436"/>
                  </a:lnTo>
                  <a:lnTo>
                    <a:pt x="130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4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2" y="345"/>
                  </a:lnTo>
                  <a:lnTo>
                    <a:pt x="183" y="330"/>
                  </a:lnTo>
                  <a:lnTo>
                    <a:pt x="157" y="314"/>
                  </a:lnTo>
                  <a:lnTo>
                    <a:pt x="125" y="296"/>
                  </a:lnTo>
                  <a:lnTo>
                    <a:pt x="99" y="279"/>
                  </a:lnTo>
                  <a:lnTo>
                    <a:pt x="77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1" y="174"/>
                  </a:lnTo>
                  <a:lnTo>
                    <a:pt x="19" y="144"/>
                  </a:lnTo>
                  <a:lnTo>
                    <a:pt x="22" y="106"/>
                  </a:lnTo>
                  <a:lnTo>
                    <a:pt x="31" y="75"/>
                  </a:lnTo>
                  <a:lnTo>
                    <a:pt x="48" y="50"/>
                  </a:lnTo>
                  <a:lnTo>
                    <a:pt x="68" y="27"/>
                  </a:lnTo>
                  <a:lnTo>
                    <a:pt x="96" y="12"/>
                  </a:lnTo>
                  <a:lnTo>
                    <a:pt x="128" y="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6037858" y="4369139"/>
              <a:ext cx="314816" cy="528970"/>
            </a:xfrm>
            <a:custGeom>
              <a:avLst/>
              <a:gdLst>
                <a:gd name="T0" fmla="*/ 203 w 319"/>
                <a:gd name="T1" fmla="*/ 4 h 536"/>
                <a:gd name="T2" fmla="*/ 275 w 319"/>
                <a:gd name="T3" fmla="*/ 27 h 536"/>
                <a:gd name="T4" fmla="*/ 268 w 319"/>
                <a:gd name="T5" fmla="*/ 126 h 536"/>
                <a:gd name="T6" fmla="*/ 215 w 319"/>
                <a:gd name="T7" fmla="*/ 99 h 536"/>
                <a:gd name="T8" fmla="*/ 164 w 319"/>
                <a:gd name="T9" fmla="*/ 89 h 536"/>
                <a:gd name="T10" fmla="*/ 129 w 319"/>
                <a:gd name="T11" fmla="*/ 97 h 536"/>
                <a:gd name="T12" fmla="*/ 114 w 319"/>
                <a:gd name="T13" fmla="*/ 120 h 536"/>
                <a:gd name="T14" fmla="*/ 114 w 319"/>
                <a:gd name="T15" fmla="*/ 149 h 536"/>
                <a:gd name="T16" fmla="*/ 128 w 319"/>
                <a:gd name="T17" fmla="*/ 174 h 536"/>
                <a:gd name="T18" fmla="*/ 165 w 319"/>
                <a:gd name="T19" fmla="*/ 203 h 536"/>
                <a:gd name="T20" fmla="*/ 227 w 319"/>
                <a:gd name="T21" fmla="*/ 241 h 536"/>
                <a:gd name="T22" fmla="*/ 276 w 319"/>
                <a:gd name="T23" fmla="*/ 279 h 536"/>
                <a:gd name="T24" fmla="*/ 307 w 319"/>
                <a:gd name="T25" fmla="*/ 323 h 536"/>
                <a:gd name="T26" fmla="*/ 319 w 319"/>
                <a:gd name="T27" fmla="*/ 384 h 536"/>
                <a:gd name="T28" fmla="*/ 304 w 319"/>
                <a:gd name="T29" fmla="*/ 458 h 536"/>
                <a:gd name="T30" fmla="*/ 263 w 319"/>
                <a:gd name="T31" fmla="*/ 507 h 536"/>
                <a:gd name="T32" fmla="*/ 198 w 319"/>
                <a:gd name="T33" fmla="*/ 533 h 536"/>
                <a:gd name="T34" fmla="*/ 117 w 319"/>
                <a:gd name="T35" fmla="*/ 533 h 536"/>
                <a:gd name="T36" fmla="*/ 35 w 319"/>
                <a:gd name="T37" fmla="*/ 504 h 536"/>
                <a:gd name="T38" fmla="*/ 37 w 319"/>
                <a:gd name="T39" fmla="*/ 403 h 536"/>
                <a:gd name="T40" fmla="*/ 100 w 319"/>
                <a:gd name="T41" fmla="*/ 436 h 536"/>
                <a:gd name="T42" fmla="*/ 157 w 319"/>
                <a:gd name="T43" fmla="*/ 448 h 536"/>
                <a:gd name="T44" fmla="*/ 198 w 319"/>
                <a:gd name="T45" fmla="*/ 437 h 536"/>
                <a:gd name="T46" fmla="*/ 222 w 319"/>
                <a:gd name="T47" fmla="*/ 410 h 536"/>
                <a:gd name="T48" fmla="*/ 222 w 319"/>
                <a:gd name="T49" fmla="*/ 374 h 536"/>
                <a:gd name="T50" fmla="*/ 201 w 319"/>
                <a:gd name="T51" fmla="*/ 345 h 536"/>
                <a:gd name="T52" fmla="*/ 157 w 319"/>
                <a:gd name="T53" fmla="*/ 314 h 536"/>
                <a:gd name="T54" fmla="*/ 99 w 319"/>
                <a:gd name="T55" fmla="*/ 279 h 536"/>
                <a:gd name="T56" fmla="*/ 56 w 319"/>
                <a:gd name="T57" fmla="*/ 244 h 536"/>
                <a:gd name="T58" fmla="*/ 29 w 319"/>
                <a:gd name="T59" fmla="*/ 202 h 536"/>
                <a:gd name="T60" fmla="*/ 18 w 319"/>
                <a:gd name="T61" fmla="*/ 144 h 536"/>
                <a:gd name="T62" fmla="*/ 30 w 319"/>
                <a:gd name="T63" fmla="*/ 75 h 536"/>
                <a:gd name="T64" fmla="*/ 68 w 319"/>
                <a:gd name="T65" fmla="*/ 27 h 536"/>
                <a:gd name="T66" fmla="*/ 128 w 319"/>
                <a:gd name="T67" fmla="*/ 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9" h="536">
                  <a:moveTo>
                    <a:pt x="165" y="0"/>
                  </a:moveTo>
                  <a:lnTo>
                    <a:pt x="203" y="4"/>
                  </a:lnTo>
                  <a:lnTo>
                    <a:pt x="240" y="12"/>
                  </a:lnTo>
                  <a:lnTo>
                    <a:pt x="275" y="27"/>
                  </a:lnTo>
                  <a:lnTo>
                    <a:pt x="305" y="48"/>
                  </a:lnTo>
                  <a:lnTo>
                    <a:pt x="268" y="126"/>
                  </a:lnTo>
                  <a:lnTo>
                    <a:pt x="242" y="111"/>
                  </a:lnTo>
                  <a:lnTo>
                    <a:pt x="215" y="99"/>
                  </a:lnTo>
                  <a:lnTo>
                    <a:pt x="187" y="91"/>
                  </a:lnTo>
                  <a:lnTo>
                    <a:pt x="164" y="89"/>
                  </a:lnTo>
                  <a:lnTo>
                    <a:pt x="145" y="91"/>
                  </a:lnTo>
                  <a:lnTo>
                    <a:pt x="129" y="97"/>
                  </a:lnTo>
                  <a:lnTo>
                    <a:pt x="119" y="108"/>
                  </a:lnTo>
                  <a:lnTo>
                    <a:pt x="114" y="120"/>
                  </a:lnTo>
                  <a:lnTo>
                    <a:pt x="112" y="133"/>
                  </a:lnTo>
                  <a:lnTo>
                    <a:pt x="114" y="149"/>
                  </a:lnTo>
                  <a:lnTo>
                    <a:pt x="119" y="162"/>
                  </a:lnTo>
                  <a:lnTo>
                    <a:pt x="128" y="174"/>
                  </a:lnTo>
                  <a:lnTo>
                    <a:pt x="143" y="188"/>
                  </a:lnTo>
                  <a:lnTo>
                    <a:pt x="165" y="203"/>
                  </a:lnTo>
                  <a:lnTo>
                    <a:pt x="196" y="222"/>
                  </a:lnTo>
                  <a:lnTo>
                    <a:pt x="227" y="241"/>
                  </a:lnTo>
                  <a:lnTo>
                    <a:pt x="254" y="258"/>
                  </a:lnTo>
                  <a:lnTo>
                    <a:pt x="276" y="279"/>
                  </a:lnTo>
                  <a:lnTo>
                    <a:pt x="295" y="299"/>
                  </a:lnTo>
                  <a:lnTo>
                    <a:pt x="307" y="323"/>
                  </a:lnTo>
                  <a:lnTo>
                    <a:pt x="315" y="350"/>
                  </a:lnTo>
                  <a:lnTo>
                    <a:pt x="319" y="384"/>
                  </a:lnTo>
                  <a:lnTo>
                    <a:pt x="314" y="424"/>
                  </a:lnTo>
                  <a:lnTo>
                    <a:pt x="304" y="458"/>
                  </a:lnTo>
                  <a:lnTo>
                    <a:pt x="286" y="485"/>
                  </a:lnTo>
                  <a:lnTo>
                    <a:pt x="263" y="507"/>
                  </a:lnTo>
                  <a:lnTo>
                    <a:pt x="234" y="523"/>
                  </a:lnTo>
                  <a:lnTo>
                    <a:pt x="198" y="533"/>
                  </a:lnTo>
                  <a:lnTo>
                    <a:pt x="158" y="536"/>
                  </a:lnTo>
                  <a:lnTo>
                    <a:pt x="117" y="533"/>
                  </a:lnTo>
                  <a:lnTo>
                    <a:pt x="75" y="521"/>
                  </a:lnTo>
                  <a:lnTo>
                    <a:pt x="35" y="504"/>
                  </a:lnTo>
                  <a:lnTo>
                    <a:pt x="0" y="482"/>
                  </a:lnTo>
                  <a:lnTo>
                    <a:pt x="37" y="403"/>
                  </a:lnTo>
                  <a:lnTo>
                    <a:pt x="70" y="422"/>
                  </a:lnTo>
                  <a:lnTo>
                    <a:pt x="100" y="436"/>
                  </a:lnTo>
                  <a:lnTo>
                    <a:pt x="129" y="444"/>
                  </a:lnTo>
                  <a:lnTo>
                    <a:pt x="157" y="448"/>
                  </a:lnTo>
                  <a:lnTo>
                    <a:pt x="179" y="444"/>
                  </a:lnTo>
                  <a:lnTo>
                    <a:pt x="198" y="437"/>
                  </a:lnTo>
                  <a:lnTo>
                    <a:pt x="213" y="425"/>
                  </a:lnTo>
                  <a:lnTo>
                    <a:pt x="222" y="410"/>
                  </a:lnTo>
                  <a:lnTo>
                    <a:pt x="223" y="391"/>
                  </a:lnTo>
                  <a:lnTo>
                    <a:pt x="222" y="374"/>
                  </a:lnTo>
                  <a:lnTo>
                    <a:pt x="215" y="359"/>
                  </a:lnTo>
                  <a:lnTo>
                    <a:pt x="201" y="345"/>
                  </a:lnTo>
                  <a:lnTo>
                    <a:pt x="182" y="330"/>
                  </a:lnTo>
                  <a:lnTo>
                    <a:pt x="157" y="314"/>
                  </a:lnTo>
                  <a:lnTo>
                    <a:pt x="124" y="296"/>
                  </a:lnTo>
                  <a:lnTo>
                    <a:pt x="99" y="279"/>
                  </a:lnTo>
                  <a:lnTo>
                    <a:pt x="76" y="263"/>
                  </a:lnTo>
                  <a:lnTo>
                    <a:pt x="56" y="244"/>
                  </a:lnTo>
                  <a:lnTo>
                    <a:pt x="41" y="226"/>
                  </a:lnTo>
                  <a:lnTo>
                    <a:pt x="29" y="202"/>
                  </a:lnTo>
                  <a:lnTo>
                    <a:pt x="20" y="174"/>
                  </a:lnTo>
                  <a:lnTo>
                    <a:pt x="18" y="144"/>
                  </a:lnTo>
                  <a:lnTo>
                    <a:pt x="22" y="106"/>
                  </a:lnTo>
                  <a:lnTo>
                    <a:pt x="30" y="75"/>
                  </a:lnTo>
                  <a:lnTo>
                    <a:pt x="46" y="50"/>
                  </a:lnTo>
                  <a:lnTo>
                    <a:pt x="68" y="27"/>
                  </a:lnTo>
                  <a:lnTo>
                    <a:pt x="95" y="12"/>
                  </a:lnTo>
                  <a:lnTo>
                    <a:pt x="128" y="2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Freeform 22"/>
            <p:cNvSpPr>
              <a:spLocks noEditPoints="1"/>
            </p:cNvSpPr>
            <p:nvPr userDrawn="1"/>
          </p:nvSpPr>
          <p:spPr bwMode="auto">
            <a:xfrm>
              <a:off x="6391163" y="4369139"/>
              <a:ext cx="361200" cy="528970"/>
            </a:xfrm>
            <a:custGeom>
              <a:avLst/>
              <a:gdLst>
                <a:gd name="T0" fmla="*/ 181 w 366"/>
                <a:gd name="T1" fmla="*/ 87 h 536"/>
                <a:gd name="T2" fmla="*/ 159 w 366"/>
                <a:gd name="T3" fmla="*/ 91 h 536"/>
                <a:gd name="T4" fmla="*/ 140 w 366"/>
                <a:gd name="T5" fmla="*/ 103 h 536"/>
                <a:gd name="T6" fmla="*/ 123 w 366"/>
                <a:gd name="T7" fmla="*/ 120 h 536"/>
                <a:gd name="T8" fmla="*/ 111 w 366"/>
                <a:gd name="T9" fmla="*/ 145 h 536"/>
                <a:gd name="T10" fmla="*/ 101 w 366"/>
                <a:gd name="T11" fmla="*/ 178 h 536"/>
                <a:gd name="T12" fmla="*/ 96 w 366"/>
                <a:gd name="T13" fmla="*/ 219 h 536"/>
                <a:gd name="T14" fmla="*/ 270 w 366"/>
                <a:gd name="T15" fmla="*/ 219 h 536"/>
                <a:gd name="T16" fmla="*/ 265 w 366"/>
                <a:gd name="T17" fmla="*/ 183 h 536"/>
                <a:gd name="T18" fmla="*/ 256 w 366"/>
                <a:gd name="T19" fmla="*/ 150 h 536"/>
                <a:gd name="T20" fmla="*/ 244 w 366"/>
                <a:gd name="T21" fmla="*/ 125 h 536"/>
                <a:gd name="T22" fmla="*/ 227 w 366"/>
                <a:gd name="T23" fmla="*/ 104 h 536"/>
                <a:gd name="T24" fmla="*/ 207 w 366"/>
                <a:gd name="T25" fmla="*/ 92 h 536"/>
                <a:gd name="T26" fmla="*/ 181 w 366"/>
                <a:gd name="T27" fmla="*/ 87 h 536"/>
                <a:gd name="T28" fmla="*/ 185 w 366"/>
                <a:gd name="T29" fmla="*/ 0 h 536"/>
                <a:gd name="T30" fmla="*/ 217 w 366"/>
                <a:gd name="T31" fmla="*/ 2 h 536"/>
                <a:gd name="T32" fmla="*/ 248 w 366"/>
                <a:gd name="T33" fmla="*/ 12 h 536"/>
                <a:gd name="T34" fmla="*/ 277 w 366"/>
                <a:gd name="T35" fmla="*/ 29 h 536"/>
                <a:gd name="T36" fmla="*/ 302 w 366"/>
                <a:gd name="T37" fmla="*/ 51 h 536"/>
                <a:gd name="T38" fmla="*/ 323 w 366"/>
                <a:gd name="T39" fmla="*/ 80 h 536"/>
                <a:gd name="T40" fmla="*/ 342 w 366"/>
                <a:gd name="T41" fmla="*/ 118 h 536"/>
                <a:gd name="T42" fmla="*/ 354 w 366"/>
                <a:gd name="T43" fmla="*/ 161 h 536"/>
                <a:gd name="T44" fmla="*/ 362 w 366"/>
                <a:gd name="T45" fmla="*/ 210 h 536"/>
                <a:gd name="T46" fmla="*/ 366 w 366"/>
                <a:gd name="T47" fmla="*/ 267 h 536"/>
                <a:gd name="T48" fmla="*/ 366 w 366"/>
                <a:gd name="T49" fmla="*/ 284 h 536"/>
                <a:gd name="T50" fmla="*/ 364 w 366"/>
                <a:gd name="T51" fmla="*/ 301 h 536"/>
                <a:gd name="T52" fmla="*/ 94 w 366"/>
                <a:gd name="T53" fmla="*/ 301 h 536"/>
                <a:gd name="T54" fmla="*/ 99 w 366"/>
                <a:gd name="T55" fmla="*/ 340 h 536"/>
                <a:gd name="T56" fmla="*/ 106 w 366"/>
                <a:gd name="T57" fmla="*/ 374 h 536"/>
                <a:gd name="T58" fmla="*/ 118 w 366"/>
                <a:gd name="T59" fmla="*/ 400 h 536"/>
                <a:gd name="T60" fmla="*/ 132 w 366"/>
                <a:gd name="T61" fmla="*/ 420 h 536"/>
                <a:gd name="T62" fmla="*/ 149 w 366"/>
                <a:gd name="T63" fmla="*/ 436 h 536"/>
                <a:gd name="T64" fmla="*/ 169 w 366"/>
                <a:gd name="T65" fmla="*/ 444 h 536"/>
                <a:gd name="T66" fmla="*/ 191 w 366"/>
                <a:gd name="T67" fmla="*/ 446 h 536"/>
                <a:gd name="T68" fmla="*/ 220 w 366"/>
                <a:gd name="T69" fmla="*/ 444 h 536"/>
                <a:gd name="T70" fmla="*/ 243 w 366"/>
                <a:gd name="T71" fmla="*/ 437 h 536"/>
                <a:gd name="T72" fmla="*/ 263 w 366"/>
                <a:gd name="T73" fmla="*/ 425 h 536"/>
                <a:gd name="T74" fmla="*/ 285 w 366"/>
                <a:gd name="T75" fmla="*/ 408 h 536"/>
                <a:gd name="T76" fmla="*/ 343 w 366"/>
                <a:gd name="T77" fmla="*/ 468 h 536"/>
                <a:gd name="T78" fmla="*/ 319 w 366"/>
                <a:gd name="T79" fmla="*/ 490 h 536"/>
                <a:gd name="T80" fmla="*/ 292 w 366"/>
                <a:gd name="T81" fmla="*/ 509 h 536"/>
                <a:gd name="T82" fmla="*/ 261 w 366"/>
                <a:gd name="T83" fmla="*/ 523 h 536"/>
                <a:gd name="T84" fmla="*/ 227 w 366"/>
                <a:gd name="T85" fmla="*/ 533 h 536"/>
                <a:gd name="T86" fmla="*/ 190 w 366"/>
                <a:gd name="T87" fmla="*/ 536 h 536"/>
                <a:gd name="T88" fmla="*/ 150 w 366"/>
                <a:gd name="T89" fmla="*/ 533 h 536"/>
                <a:gd name="T90" fmla="*/ 116 w 366"/>
                <a:gd name="T91" fmla="*/ 521 h 536"/>
                <a:gd name="T92" fmla="*/ 86 w 366"/>
                <a:gd name="T93" fmla="*/ 504 h 536"/>
                <a:gd name="T94" fmla="*/ 60 w 366"/>
                <a:gd name="T95" fmla="*/ 478 h 536"/>
                <a:gd name="T96" fmla="*/ 39 w 366"/>
                <a:gd name="T97" fmla="*/ 448 h 536"/>
                <a:gd name="T98" fmla="*/ 22 w 366"/>
                <a:gd name="T99" fmla="*/ 412 h 536"/>
                <a:gd name="T100" fmla="*/ 10 w 366"/>
                <a:gd name="T101" fmla="*/ 369 h 536"/>
                <a:gd name="T102" fmla="*/ 2 w 366"/>
                <a:gd name="T103" fmla="*/ 323 h 536"/>
                <a:gd name="T104" fmla="*/ 0 w 366"/>
                <a:gd name="T105" fmla="*/ 270 h 536"/>
                <a:gd name="T106" fmla="*/ 4 w 366"/>
                <a:gd name="T107" fmla="*/ 214 h 536"/>
                <a:gd name="T108" fmla="*/ 10 w 366"/>
                <a:gd name="T109" fmla="*/ 164 h 536"/>
                <a:gd name="T110" fmla="*/ 24 w 366"/>
                <a:gd name="T111" fmla="*/ 120 h 536"/>
                <a:gd name="T112" fmla="*/ 41 w 366"/>
                <a:gd name="T113" fmla="*/ 84 h 536"/>
                <a:gd name="T114" fmla="*/ 62 w 366"/>
                <a:gd name="T115" fmla="*/ 53 h 536"/>
                <a:gd name="T116" fmla="*/ 87 w 366"/>
                <a:gd name="T117" fmla="*/ 29 h 536"/>
                <a:gd name="T118" fmla="*/ 116 w 366"/>
                <a:gd name="T119" fmla="*/ 12 h 536"/>
                <a:gd name="T120" fmla="*/ 149 w 366"/>
                <a:gd name="T121" fmla="*/ 4 h 536"/>
                <a:gd name="T122" fmla="*/ 185 w 366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6" h="536">
                  <a:moveTo>
                    <a:pt x="181" y="87"/>
                  </a:moveTo>
                  <a:lnTo>
                    <a:pt x="159" y="91"/>
                  </a:lnTo>
                  <a:lnTo>
                    <a:pt x="140" y="103"/>
                  </a:lnTo>
                  <a:lnTo>
                    <a:pt x="123" y="120"/>
                  </a:lnTo>
                  <a:lnTo>
                    <a:pt x="111" y="145"/>
                  </a:lnTo>
                  <a:lnTo>
                    <a:pt x="101" y="178"/>
                  </a:lnTo>
                  <a:lnTo>
                    <a:pt x="96" y="219"/>
                  </a:lnTo>
                  <a:lnTo>
                    <a:pt x="270" y="219"/>
                  </a:lnTo>
                  <a:lnTo>
                    <a:pt x="265" y="183"/>
                  </a:lnTo>
                  <a:lnTo>
                    <a:pt x="256" y="150"/>
                  </a:lnTo>
                  <a:lnTo>
                    <a:pt x="244" y="125"/>
                  </a:lnTo>
                  <a:lnTo>
                    <a:pt x="227" y="104"/>
                  </a:lnTo>
                  <a:lnTo>
                    <a:pt x="207" y="92"/>
                  </a:lnTo>
                  <a:lnTo>
                    <a:pt x="181" y="87"/>
                  </a:lnTo>
                  <a:close/>
                  <a:moveTo>
                    <a:pt x="185" y="0"/>
                  </a:moveTo>
                  <a:lnTo>
                    <a:pt x="217" y="2"/>
                  </a:lnTo>
                  <a:lnTo>
                    <a:pt x="248" y="12"/>
                  </a:lnTo>
                  <a:lnTo>
                    <a:pt x="277" y="29"/>
                  </a:lnTo>
                  <a:lnTo>
                    <a:pt x="302" y="51"/>
                  </a:lnTo>
                  <a:lnTo>
                    <a:pt x="323" y="80"/>
                  </a:lnTo>
                  <a:lnTo>
                    <a:pt x="342" y="118"/>
                  </a:lnTo>
                  <a:lnTo>
                    <a:pt x="354" y="161"/>
                  </a:lnTo>
                  <a:lnTo>
                    <a:pt x="362" y="210"/>
                  </a:lnTo>
                  <a:lnTo>
                    <a:pt x="366" y="267"/>
                  </a:lnTo>
                  <a:lnTo>
                    <a:pt x="366" y="284"/>
                  </a:lnTo>
                  <a:lnTo>
                    <a:pt x="364" y="301"/>
                  </a:lnTo>
                  <a:lnTo>
                    <a:pt x="94" y="301"/>
                  </a:lnTo>
                  <a:lnTo>
                    <a:pt x="99" y="340"/>
                  </a:lnTo>
                  <a:lnTo>
                    <a:pt x="106" y="374"/>
                  </a:lnTo>
                  <a:lnTo>
                    <a:pt x="118" y="400"/>
                  </a:lnTo>
                  <a:lnTo>
                    <a:pt x="132" y="420"/>
                  </a:lnTo>
                  <a:lnTo>
                    <a:pt x="149" y="436"/>
                  </a:lnTo>
                  <a:lnTo>
                    <a:pt x="169" y="444"/>
                  </a:lnTo>
                  <a:lnTo>
                    <a:pt x="191" y="446"/>
                  </a:lnTo>
                  <a:lnTo>
                    <a:pt x="220" y="444"/>
                  </a:lnTo>
                  <a:lnTo>
                    <a:pt x="243" y="437"/>
                  </a:lnTo>
                  <a:lnTo>
                    <a:pt x="263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2" y="509"/>
                  </a:lnTo>
                  <a:lnTo>
                    <a:pt x="261" y="523"/>
                  </a:lnTo>
                  <a:lnTo>
                    <a:pt x="227" y="533"/>
                  </a:lnTo>
                  <a:lnTo>
                    <a:pt x="190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6" y="504"/>
                  </a:lnTo>
                  <a:lnTo>
                    <a:pt x="60" y="478"/>
                  </a:lnTo>
                  <a:lnTo>
                    <a:pt x="39" y="448"/>
                  </a:lnTo>
                  <a:lnTo>
                    <a:pt x="22" y="412"/>
                  </a:lnTo>
                  <a:lnTo>
                    <a:pt x="10" y="369"/>
                  </a:lnTo>
                  <a:lnTo>
                    <a:pt x="2" y="323"/>
                  </a:lnTo>
                  <a:lnTo>
                    <a:pt x="0" y="270"/>
                  </a:lnTo>
                  <a:lnTo>
                    <a:pt x="4" y="214"/>
                  </a:lnTo>
                  <a:lnTo>
                    <a:pt x="10" y="164"/>
                  </a:lnTo>
                  <a:lnTo>
                    <a:pt x="24" y="120"/>
                  </a:lnTo>
                  <a:lnTo>
                    <a:pt x="41" y="84"/>
                  </a:lnTo>
                  <a:lnTo>
                    <a:pt x="62" y="53"/>
                  </a:lnTo>
                  <a:lnTo>
                    <a:pt x="87" y="29"/>
                  </a:lnTo>
                  <a:lnTo>
                    <a:pt x="116" y="12"/>
                  </a:lnTo>
                  <a:lnTo>
                    <a:pt x="149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6815524" y="4369139"/>
              <a:ext cx="252643" cy="519102"/>
            </a:xfrm>
            <a:custGeom>
              <a:avLst/>
              <a:gdLst>
                <a:gd name="T0" fmla="*/ 185 w 256"/>
                <a:gd name="T1" fmla="*/ 0 h 526"/>
                <a:gd name="T2" fmla="*/ 216 w 256"/>
                <a:gd name="T3" fmla="*/ 2 h 526"/>
                <a:gd name="T4" fmla="*/ 238 w 256"/>
                <a:gd name="T5" fmla="*/ 9 h 526"/>
                <a:gd name="T6" fmla="*/ 256 w 256"/>
                <a:gd name="T7" fmla="*/ 17 h 526"/>
                <a:gd name="T8" fmla="*/ 234 w 256"/>
                <a:gd name="T9" fmla="*/ 111 h 526"/>
                <a:gd name="T10" fmla="*/ 216 w 256"/>
                <a:gd name="T11" fmla="*/ 103 h 526"/>
                <a:gd name="T12" fmla="*/ 193 w 256"/>
                <a:gd name="T13" fmla="*/ 97 h 526"/>
                <a:gd name="T14" fmla="*/ 168 w 256"/>
                <a:gd name="T15" fmla="*/ 96 h 526"/>
                <a:gd name="T16" fmla="*/ 149 w 256"/>
                <a:gd name="T17" fmla="*/ 97 h 526"/>
                <a:gd name="T18" fmla="*/ 128 w 256"/>
                <a:gd name="T19" fmla="*/ 104 h 526"/>
                <a:gd name="T20" fmla="*/ 111 w 256"/>
                <a:gd name="T21" fmla="*/ 116 h 526"/>
                <a:gd name="T22" fmla="*/ 94 w 256"/>
                <a:gd name="T23" fmla="*/ 137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1 w 256"/>
                <a:gd name="T35" fmla="*/ 27 h 526"/>
                <a:gd name="T36" fmla="*/ 134 w 256"/>
                <a:gd name="T37" fmla="*/ 12 h 526"/>
                <a:gd name="T38" fmla="*/ 157 w 256"/>
                <a:gd name="T39" fmla="*/ 4 h 526"/>
                <a:gd name="T40" fmla="*/ 185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5" y="0"/>
                  </a:moveTo>
                  <a:lnTo>
                    <a:pt x="216" y="2"/>
                  </a:lnTo>
                  <a:lnTo>
                    <a:pt x="238" y="9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6" y="103"/>
                  </a:lnTo>
                  <a:lnTo>
                    <a:pt x="193" y="97"/>
                  </a:lnTo>
                  <a:lnTo>
                    <a:pt x="168" y="96"/>
                  </a:lnTo>
                  <a:lnTo>
                    <a:pt x="149" y="97"/>
                  </a:lnTo>
                  <a:lnTo>
                    <a:pt x="128" y="104"/>
                  </a:lnTo>
                  <a:lnTo>
                    <a:pt x="111" y="116"/>
                  </a:lnTo>
                  <a:lnTo>
                    <a:pt x="94" y="137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4" y="12"/>
                  </a:lnTo>
                  <a:lnTo>
                    <a:pt x="157" y="4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Rectangle 24"/>
            <p:cNvSpPr>
              <a:spLocks noChangeArrowheads="1"/>
            </p:cNvSpPr>
            <p:nvPr userDrawn="1"/>
          </p:nvSpPr>
          <p:spPr bwMode="auto">
            <a:xfrm>
              <a:off x="7117511" y="4379007"/>
              <a:ext cx="92767" cy="509233"/>
            </a:xfrm>
            <a:prstGeom prst="rect">
              <a:avLst/>
            </a:prstGeom>
            <a:solidFill>
              <a:schemeClr val="accent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7201396" y="4379007"/>
              <a:ext cx="192443" cy="696741"/>
            </a:xfrm>
            <a:custGeom>
              <a:avLst/>
              <a:gdLst>
                <a:gd name="T0" fmla="*/ 101 w 195"/>
                <a:gd name="T1" fmla="*/ 0 h 706"/>
                <a:gd name="T2" fmla="*/ 195 w 195"/>
                <a:gd name="T3" fmla="*/ 0 h 706"/>
                <a:gd name="T4" fmla="*/ 195 w 195"/>
                <a:gd name="T5" fmla="*/ 497 h 706"/>
                <a:gd name="T6" fmla="*/ 193 w 195"/>
                <a:gd name="T7" fmla="*/ 543 h 706"/>
                <a:gd name="T8" fmla="*/ 185 w 195"/>
                <a:gd name="T9" fmla="*/ 583 h 706"/>
                <a:gd name="T10" fmla="*/ 173 w 195"/>
                <a:gd name="T11" fmla="*/ 615 h 706"/>
                <a:gd name="T12" fmla="*/ 154 w 195"/>
                <a:gd name="T13" fmla="*/ 644 h 706"/>
                <a:gd name="T14" fmla="*/ 130 w 195"/>
                <a:gd name="T15" fmla="*/ 666 h 706"/>
                <a:gd name="T16" fmla="*/ 101 w 195"/>
                <a:gd name="T17" fmla="*/ 684 h 706"/>
                <a:gd name="T18" fmla="*/ 65 w 195"/>
                <a:gd name="T19" fmla="*/ 697 h 706"/>
                <a:gd name="T20" fmla="*/ 24 w 195"/>
                <a:gd name="T21" fmla="*/ 706 h 706"/>
                <a:gd name="T22" fmla="*/ 0 w 195"/>
                <a:gd name="T23" fmla="*/ 629 h 706"/>
                <a:gd name="T24" fmla="*/ 33 w 195"/>
                <a:gd name="T25" fmla="*/ 619 h 706"/>
                <a:gd name="T26" fmla="*/ 60 w 195"/>
                <a:gd name="T27" fmla="*/ 605 h 706"/>
                <a:gd name="T28" fmla="*/ 79 w 195"/>
                <a:gd name="T29" fmla="*/ 588 h 706"/>
                <a:gd name="T30" fmla="*/ 91 w 195"/>
                <a:gd name="T31" fmla="*/ 566 h 706"/>
                <a:gd name="T32" fmla="*/ 98 w 195"/>
                <a:gd name="T33" fmla="*/ 538 h 706"/>
                <a:gd name="T34" fmla="*/ 101 w 195"/>
                <a:gd name="T35" fmla="*/ 502 h 706"/>
                <a:gd name="T36" fmla="*/ 101 w 195"/>
                <a:gd name="T37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5" h="706">
                  <a:moveTo>
                    <a:pt x="101" y="0"/>
                  </a:moveTo>
                  <a:lnTo>
                    <a:pt x="195" y="0"/>
                  </a:lnTo>
                  <a:lnTo>
                    <a:pt x="195" y="497"/>
                  </a:lnTo>
                  <a:lnTo>
                    <a:pt x="193" y="543"/>
                  </a:lnTo>
                  <a:lnTo>
                    <a:pt x="185" y="583"/>
                  </a:lnTo>
                  <a:lnTo>
                    <a:pt x="173" y="615"/>
                  </a:lnTo>
                  <a:lnTo>
                    <a:pt x="154" y="644"/>
                  </a:lnTo>
                  <a:lnTo>
                    <a:pt x="130" y="666"/>
                  </a:lnTo>
                  <a:lnTo>
                    <a:pt x="101" y="684"/>
                  </a:lnTo>
                  <a:lnTo>
                    <a:pt x="65" y="697"/>
                  </a:lnTo>
                  <a:lnTo>
                    <a:pt x="24" y="706"/>
                  </a:lnTo>
                  <a:lnTo>
                    <a:pt x="0" y="629"/>
                  </a:lnTo>
                  <a:lnTo>
                    <a:pt x="33" y="619"/>
                  </a:lnTo>
                  <a:lnTo>
                    <a:pt x="60" y="605"/>
                  </a:lnTo>
                  <a:lnTo>
                    <a:pt x="79" y="588"/>
                  </a:lnTo>
                  <a:lnTo>
                    <a:pt x="91" y="566"/>
                  </a:lnTo>
                  <a:lnTo>
                    <a:pt x="98" y="538"/>
                  </a:lnTo>
                  <a:lnTo>
                    <a:pt x="101" y="50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4125275" y="5145817"/>
              <a:ext cx="378964" cy="679964"/>
            </a:xfrm>
            <a:custGeom>
              <a:avLst/>
              <a:gdLst>
                <a:gd name="T0" fmla="*/ 0 w 384"/>
                <a:gd name="T1" fmla="*/ 0 h 689"/>
                <a:gd name="T2" fmla="*/ 95 w 384"/>
                <a:gd name="T3" fmla="*/ 0 h 689"/>
                <a:gd name="T4" fmla="*/ 244 w 384"/>
                <a:gd name="T5" fmla="*/ 328 h 689"/>
                <a:gd name="T6" fmla="*/ 253 w 384"/>
                <a:gd name="T7" fmla="*/ 345 h 689"/>
                <a:gd name="T8" fmla="*/ 261 w 384"/>
                <a:gd name="T9" fmla="*/ 366 h 689"/>
                <a:gd name="T10" fmla="*/ 270 w 384"/>
                <a:gd name="T11" fmla="*/ 388 h 689"/>
                <a:gd name="T12" fmla="*/ 278 w 384"/>
                <a:gd name="T13" fmla="*/ 410 h 689"/>
                <a:gd name="T14" fmla="*/ 287 w 384"/>
                <a:gd name="T15" fmla="*/ 427 h 689"/>
                <a:gd name="T16" fmla="*/ 292 w 384"/>
                <a:gd name="T17" fmla="*/ 441 h 689"/>
                <a:gd name="T18" fmla="*/ 292 w 384"/>
                <a:gd name="T19" fmla="*/ 421 h 689"/>
                <a:gd name="T20" fmla="*/ 292 w 384"/>
                <a:gd name="T21" fmla="*/ 392 h 689"/>
                <a:gd name="T22" fmla="*/ 290 w 384"/>
                <a:gd name="T23" fmla="*/ 359 h 689"/>
                <a:gd name="T24" fmla="*/ 290 w 384"/>
                <a:gd name="T25" fmla="*/ 328 h 689"/>
                <a:gd name="T26" fmla="*/ 290 w 384"/>
                <a:gd name="T27" fmla="*/ 304 h 689"/>
                <a:gd name="T28" fmla="*/ 290 w 384"/>
                <a:gd name="T29" fmla="*/ 0 h 689"/>
                <a:gd name="T30" fmla="*/ 384 w 384"/>
                <a:gd name="T31" fmla="*/ 0 h 689"/>
                <a:gd name="T32" fmla="*/ 384 w 384"/>
                <a:gd name="T33" fmla="*/ 689 h 689"/>
                <a:gd name="T34" fmla="*/ 305 w 384"/>
                <a:gd name="T35" fmla="*/ 689 h 689"/>
                <a:gd name="T36" fmla="*/ 140 w 384"/>
                <a:gd name="T37" fmla="*/ 320 h 689"/>
                <a:gd name="T38" fmla="*/ 133 w 384"/>
                <a:gd name="T39" fmla="*/ 303 h 689"/>
                <a:gd name="T40" fmla="*/ 123 w 384"/>
                <a:gd name="T41" fmla="*/ 282 h 689"/>
                <a:gd name="T42" fmla="*/ 114 w 384"/>
                <a:gd name="T43" fmla="*/ 260 h 689"/>
                <a:gd name="T44" fmla="*/ 106 w 384"/>
                <a:gd name="T45" fmla="*/ 240 h 689"/>
                <a:gd name="T46" fmla="*/ 97 w 384"/>
                <a:gd name="T47" fmla="*/ 221 h 689"/>
                <a:gd name="T48" fmla="*/ 92 w 384"/>
                <a:gd name="T49" fmla="*/ 207 h 689"/>
                <a:gd name="T50" fmla="*/ 92 w 384"/>
                <a:gd name="T51" fmla="*/ 228 h 689"/>
                <a:gd name="T52" fmla="*/ 94 w 384"/>
                <a:gd name="T53" fmla="*/ 257 h 689"/>
                <a:gd name="T54" fmla="*/ 94 w 384"/>
                <a:gd name="T55" fmla="*/ 289 h 689"/>
                <a:gd name="T56" fmla="*/ 94 w 384"/>
                <a:gd name="T57" fmla="*/ 320 h 689"/>
                <a:gd name="T58" fmla="*/ 94 w 384"/>
                <a:gd name="T59" fmla="*/ 345 h 689"/>
                <a:gd name="T60" fmla="*/ 94 w 384"/>
                <a:gd name="T61" fmla="*/ 689 h 689"/>
                <a:gd name="T62" fmla="*/ 0 w 384"/>
                <a:gd name="T63" fmla="*/ 689 h 689"/>
                <a:gd name="T64" fmla="*/ 0 w 384"/>
                <a:gd name="T65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689">
                  <a:moveTo>
                    <a:pt x="0" y="0"/>
                  </a:moveTo>
                  <a:lnTo>
                    <a:pt x="95" y="0"/>
                  </a:lnTo>
                  <a:lnTo>
                    <a:pt x="244" y="328"/>
                  </a:lnTo>
                  <a:lnTo>
                    <a:pt x="253" y="345"/>
                  </a:lnTo>
                  <a:lnTo>
                    <a:pt x="261" y="366"/>
                  </a:lnTo>
                  <a:lnTo>
                    <a:pt x="270" y="388"/>
                  </a:lnTo>
                  <a:lnTo>
                    <a:pt x="278" y="410"/>
                  </a:lnTo>
                  <a:lnTo>
                    <a:pt x="287" y="427"/>
                  </a:lnTo>
                  <a:lnTo>
                    <a:pt x="292" y="441"/>
                  </a:lnTo>
                  <a:lnTo>
                    <a:pt x="292" y="421"/>
                  </a:lnTo>
                  <a:lnTo>
                    <a:pt x="292" y="392"/>
                  </a:lnTo>
                  <a:lnTo>
                    <a:pt x="290" y="359"/>
                  </a:lnTo>
                  <a:lnTo>
                    <a:pt x="290" y="328"/>
                  </a:lnTo>
                  <a:lnTo>
                    <a:pt x="290" y="304"/>
                  </a:lnTo>
                  <a:lnTo>
                    <a:pt x="290" y="0"/>
                  </a:lnTo>
                  <a:lnTo>
                    <a:pt x="384" y="0"/>
                  </a:lnTo>
                  <a:lnTo>
                    <a:pt x="384" y="689"/>
                  </a:lnTo>
                  <a:lnTo>
                    <a:pt x="305" y="689"/>
                  </a:lnTo>
                  <a:lnTo>
                    <a:pt x="140" y="320"/>
                  </a:lnTo>
                  <a:lnTo>
                    <a:pt x="133" y="303"/>
                  </a:lnTo>
                  <a:lnTo>
                    <a:pt x="123" y="282"/>
                  </a:lnTo>
                  <a:lnTo>
                    <a:pt x="114" y="260"/>
                  </a:lnTo>
                  <a:lnTo>
                    <a:pt x="106" y="240"/>
                  </a:lnTo>
                  <a:lnTo>
                    <a:pt x="97" y="221"/>
                  </a:lnTo>
                  <a:lnTo>
                    <a:pt x="92" y="207"/>
                  </a:lnTo>
                  <a:lnTo>
                    <a:pt x="92" y="228"/>
                  </a:lnTo>
                  <a:lnTo>
                    <a:pt x="94" y="257"/>
                  </a:lnTo>
                  <a:lnTo>
                    <a:pt x="94" y="289"/>
                  </a:lnTo>
                  <a:lnTo>
                    <a:pt x="94" y="320"/>
                  </a:lnTo>
                  <a:lnTo>
                    <a:pt x="94" y="345"/>
                  </a:lnTo>
                  <a:lnTo>
                    <a:pt x="94" y="689"/>
                  </a:lnTo>
                  <a:lnTo>
                    <a:pt x="0" y="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Freeform 27"/>
            <p:cNvSpPr>
              <a:spLocks noEditPoints="1"/>
            </p:cNvSpPr>
            <p:nvPr userDrawn="1"/>
          </p:nvSpPr>
          <p:spPr bwMode="auto">
            <a:xfrm>
              <a:off x="4582203" y="5306680"/>
              <a:ext cx="360213" cy="528970"/>
            </a:xfrm>
            <a:custGeom>
              <a:avLst/>
              <a:gdLst>
                <a:gd name="T0" fmla="*/ 181 w 365"/>
                <a:gd name="T1" fmla="*/ 87 h 536"/>
                <a:gd name="T2" fmla="*/ 158 w 365"/>
                <a:gd name="T3" fmla="*/ 92 h 536"/>
                <a:gd name="T4" fmla="*/ 138 w 365"/>
                <a:gd name="T5" fmla="*/ 102 h 536"/>
                <a:gd name="T6" fmla="*/ 122 w 365"/>
                <a:gd name="T7" fmla="*/ 119 h 536"/>
                <a:gd name="T8" fmla="*/ 109 w 365"/>
                <a:gd name="T9" fmla="*/ 145 h 536"/>
                <a:gd name="T10" fmla="*/ 100 w 365"/>
                <a:gd name="T11" fmla="*/ 177 h 536"/>
                <a:gd name="T12" fmla="*/ 93 w 365"/>
                <a:gd name="T13" fmla="*/ 218 h 536"/>
                <a:gd name="T14" fmla="*/ 268 w 365"/>
                <a:gd name="T15" fmla="*/ 218 h 536"/>
                <a:gd name="T16" fmla="*/ 264 w 365"/>
                <a:gd name="T17" fmla="*/ 182 h 536"/>
                <a:gd name="T18" fmla="*/ 256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1 w 365"/>
                <a:gd name="T27" fmla="*/ 87 h 536"/>
                <a:gd name="T28" fmla="*/ 182 w 365"/>
                <a:gd name="T29" fmla="*/ 0 h 536"/>
                <a:gd name="T30" fmla="*/ 216 w 365"/>
                <a:gd name="T31" fmla="*/ 3 h 536"/>
                <a:gd name="T32" fmla="*/ 247 w 365"/>
                <a:gd name="T33" fmla="*/ 12 h 536"/>
                <a:gd name="T34" fmla="*/ 276 w 365"/>
                <a:gd name="T35" fmla="*/ 29 h 536"/>
                <a:gd name="T36" fmla="*/ 300 w 365"/>
                <a:gd name="T37" fmla="*/ 51 h 536"/>
                <a:gd name="T38" fmla="*/ 322 w 365"/>
                <a:gd name="T39" fmla="*/ 82 h 536"/>
                <a:gd name="T40" fmla="*/ 339 w 365"/>
                <a:gd name="T41" fmla="*/ 118 h 536"/>
                <a:gd name="T42" fmla="*/ 353 w 365"/>
                <a:gd name="T43" fmla="*/ 160 h 536"/>
                <a:gd name="T44" fmla="*/ 361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3 w 365"/>
                <a:gd name="T51" fmla="*/ 300 h 536"/>
                <a:gd name="T52" fmla="*/ 93 w 365"/>
                <a:gd name="T53" fmla="*/ 300 h 536"/>
                <a:gd name="T54" fmla="*/ 97 w 365"/>
                <a:gd name="T55" fmla="*/ 340 h 536"/>
                <a:gd name="T56" fmla="*/ 105 w 365"/>
                <a:gd name="T57" fmla="*/ 374 h 536"/>
                <a:gd name="T58" fmla="*/ 117 w 365"/>
                <a:gd name="T59" fmla="*/ 399 h 536"/>
                <a:gd name="T60" fmla="*/ 131 w 365"/>
                <a:gd name="T61" fmla="*/ 420 h 536"/>
                <a:gd name="T62" fmla="*/ 148 w 365"/>
                <a:gd name="T63" fmla="*/ 435 h 536"/>
                <a:gd name="T64" fmla="*/ 169 w 365"/>
                <a:gd name="T65" fmla="*/ 444 h 536"/>
                <a:gd name="T66" fmla="*/ 191 w 365"/>
                <a:gd name="T67" fmla="*/ 445 h 536"/>
                <a:gd name="T68" fmla="*/ 220 w 365"/>
                <a:gd name="T69" fmla="*/ 444 h 536"/>
                <a:gd name="T70" fmla="*/ 242 w 365"/>
                <a:gd name="T71" fmla="*/ 437 h 536"/>
                <a:gd name="T72" fmla="*/ 262 w 365"/>
                <a:gd name="T73" fmla="*/ 425 h 536"/>
                <a:gd name="T74" fmla="*/ 283 w 365"/>
                <a:gd name="T75" fmla="*/ 408 h 536"/>
                <a:gd name="T76" fmla="*/ 341 w 365"/>
                <a:gd name="T77" fmla="*/ 468 h 536"/>
                <a:gd name="T78" fmla="*/ 319 w 365"/>
                <a:gd name="T79" fmla="*/ 490 h 536"/>
                <a:gd name="T80" fmla="*/ 291 w 365"/>
                <a:gd name="T81" fmla="*/ 509 h 536"/>
                <a:gd name="T82" fmla="*/ 261 w 365"/>
                <a:gd name="T83" fmla="*/ 524 h 536"/>
                <a:gd name="T84" fmla="*/ 227 w 365"/>
                <a:gd name="T85" fmla="*/ 533 h 536"/>
                <a:gd name="T86" fmla="*/ 189 w 365"/>
                <a:gd name="T87" fmla="*/ 536 h 536"/>
                <a:gd name="T88" fmla="*/ 150 w 365"/>
                <a:gd name="T89" fmla="*/ 533 h 536"/>
                <a:gd name="T90" fmla="*/ 116 w 365"/>
                <a:gd name="T91" fmla="*/ 521 h 536"/>
                <a:gd name="T92" fmla="*/ 85 w 365"/>
                <a:gd name="T93" fmla="*/ 504 h 536"/>
                <a:gd name="T94" fmla="*/ 59 w 365"/>
                <a:gd name="T95" fmla="*/ 478 h 536"/>
                <a:gd name="T96" fmla="*/ 37 w 365"/>
                <a:gd name="T97" fmla="*/ 447 h 536"/>
                <a:gd name="T98" fmla="*/ 22 w 365"/>
                <a:gd name="T99" fmla="*/ 411 h 536"/>
                <a:gd name="T100" fmla="*/ 8 w 365"/>
                <a:gd name="T101" fmla="*/ 369 h 536"/>
                <a:gd name="T102" fmla="*/ 1 w 365"/>
                <a:gd name="T103" fmla="*/ 323 h 536"/>
                <a:gd name="T104" fmla="*/ 0 w 365"/>
                <a:gd name="T105" fmla="*/ 270 h 536"/>
                <a:gd name="T106" fmla="*/ 1 w 365"/>
                <a:gd name="T107" fmla="*/ 213 h 536"/>
                <a:gd name="T108" fmla="*/ 10 w 365"/>
                <a:gd name="T109" fmla="*/ 164 h 536"/>
                <a:gd name="T110" fmla="*/ 22 w 365"/>
                <a:gd name="T111" fmla="*/ 119 h 536"/>
                <a:gd name="T112" fmla="*/ 41 w 365"/>
                <a:gd name="T113" fmla="*/ 83 h 536"/>
                <a:gd name="T114" fmla="*/ 61 w 365"/>
                <a:gd name="T115" fmla="*/ 53 h 536"/>
                <a:gd name="T116" fmla="*/ 87 w 365"/>
                <a:gd name="T117" fmla="*/ 29 h 536"/>
                <a:gd name="T118" fmla="*/ 116 w 365"/>
                <a:gd name="T119" fmla="*/ 13 h 536"/>
                <a:gd name="T120" fmla="*/ 148 w 365"/>
                <a:gd name="T121" fmla="*/ 3 h 536"/>
                <a:gd name="T122" fmla="*/ 182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1" y="87"/>
                  </a:moveTo>
                  <a:lnTo>
                    <a:pt x="158" y="92"/>
                  </a:lnTo>
                  <a:lnTo>
                    <a:pt x="138" y="102"/>
                  </a:lnTo>
                  <a:lnTo>
                    <a:pt x="122" y="119"/>
                  </a:lnTo>
                  <a:lnTo>
                    <a:pt x="109" y="145"/>
                  </a:lnTo>
                  <a:lnTo>
                    <a:pt x="100" y="177"/>
                  </a:lnTo>
                  <a:lnTo>
                    <a:pt x="93" y="218"/>
                  </a:lnTo>
                  <a:lnTo>
                    <a:pt x="268" y="218"/>
                  </a:lnTo>
                  <a:lnTo>
                    <a:pt x="264" y="182"/>
                  </a:lnTo>
                  <a:lnTo>
                    <a:pt x="256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1" y="87"/>
                  </a:lnTo>
                  <a:close/>
                  <a:moveTo>
                    <a:pt x="182" y="0"/>
                  </a:moveTo>
                  <a:lnTo>
                    <a:pt x="216" y="3"/>
                  </a:lnTo>
                  <a:lnTo>
                    <a:pt x="247" y="12"/>
                  </a:lnTo>
                  <a:lnTo>
                    <a:pt x="276" y="29"/>
                  </a:lnTo>
                  <a:lnTo>
                    <a:pt x="300" y="51"/>
                  </a:lnTo>
                  <a:lnTo>
                    <a:pt x="322" y="82"/>
                  </a:lnTo>
                  <a:lnTo>
                    <a:pt x="339" y="118"/>
                  </a:lnTo>
                  <a:lnTo>
                    <a:pt x="353" y="160"/>
                  </a:lnTo>
                  <a:lnTo>
                    <a:pt x="361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3" y="300"/>
                  </a:lnTo>
                  <a:lnTo>
                    <a:pt x="93" y="300"/>
                  </a:lnTo>
                  <a:lnTo>
                    <a:pt x="97" y="340"/>
                  </a:lnTo>
                  <a:lnTo>
                    <a:pt x="105" y="374"/>
                  </a:lnTo>
                  <a:lnTo>
                    <a:pt x="117" y="399"/>
                  </a:lnTo>
                  <a:lnTo>
                    <a:pt x="131" y="420"/>
                  </a:lnTo>
                  <a:lnTo>
                    <a:pt x="148" y="435"/>
                  </a:lnTo>
                  <a:lnTo>
                    <a:pt x="169" y="444"/>
                  </a:lnTo>
                  <a:lnTo>
                    <a:pt x="191" y="445"/>
                  </a:lnTo>
                  <a:lnTo>
                    <a:pt x="220" y="444"/>
                  </a:lnTo>
                  <a:lnTo>
                    <a:pt x="242" y="437"/>
                  </a:lnTo>
                  <a:lnTo>
                    <a:pt x="262" y="425"/>
                  </a:lnTo>
                  <a:lnTo>
                    <a:pt x="283" y="408"/>
                  </a:lnTo>
                  <a:lnTo>
                    <a:pt x="341" y="468"/>
                  </a:lnTo>
                  <a:lnTo>
                    <a:pt x="319" y="490"/>
                  </a:lnTo>
                  <a:lnTo>
                    <a:pt x="291" y="509"/>
                  </a:lnTo>
                  <a:lnTo>
                    <a:pt x="261" y="524"/>
                  </a:lnTo>
                  <a:lnTo>
                    <a:pt x="227" y="533"/>
                  </a:lnTo>
                  <a:lnTo>
                    <a:pt x="189" y="536"/>
                  </a:lnTo>
                  <a:lnTo>
                    <a:pt x="150" y="533"/>
                  </a:lnTo>
                  <a:lnTo>
                    <a:pt x="116" y="521"/>
                  </a:lnTo>
                  <a:lnTo>
                    <a:pt x="85" y="504"/>
                  </a:lnTo>
                  <a:lnTo>
                    <a:pt x="59" y="478"/>
                  </a:lnTo>
                  <a:lnTo>
                    <a:pt x="37" y="447"/>
                  </a:lnTo>
                  <a:lnTo>
                    <a:pt x="22" y="411"/>
                  </a:lnTo>
                  <a:lnTo>
                    <a:pt x="8" y="369"/>
                  </a:lnTo>
                  <a:lnTo>
                    <a:pt x="1" y="323"/>
                  </a:lnTo>
                  <a:lnTo>
                    <a:pt x="0" y="270"/>
                  </a:lnTo>
                  <a:lnTo>
                    <a:pt x="1" y="213"/>
                  </a:lnTo>
                  <a:lnTo>
                    <a:pt x="10" y="164"/>
                  </a:lnTo>
                  <a:lnTo>
                    <a:pt x="22" y="119"/>
                  </a:lnTo>
                  <a:lnTo>
                    <a:pt x="41" y="83"/>
                  </a:lnTo>
                  <a:lnTo>
                    <a:pt x="61" y="53"/>
                  </a:lnTo>
                  <a:lnTo>
                    <a:pt x="87" y="29"/>
                  </a:lnTo>
                  <a:lnTo>
                    <a:pt x="116" y="13"/>
                  </a:lnTo>
                  <a:lnTo>
                    <a:pt x="148" y="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Freeform 28"/>
            <p:cNvSpPr>
              <a:spLocks noEditPoints="1"/>
            </p:cNvSpPr>
            <p:nvPr userDrawn="1"/>
          </p:nvSpPr>
          <p:spPr bwMode="auto">
            <a:xfrm>
              <a:off x="4987813" y="5119171"/>
              <a:ext cx="340475" cy="716479"/>
            </a:xfrm>
            <a:custGeom>
              <a:avLst/>
              <a:gdLst>
                <a:gd name="T0" fmla="*/ 171 w 345"/>
                <a:gd name="T1" fmla="*/ 277 h 726"/>
                <a:gd name="T2" fmla="*/ 150 w 345"/>
                <a:gd name="T3" fmla="*/ 280 h 726"/>
                <a:gd name="T4" fmla="*/ 133 w 345"/>
                <a:gd name="T5" fmla="*/ 290 h 726"/>
                <a:gd name="T6" fmla="*/ 120 w 345"/>
                <a:gd name="T7" fmla="*/ 306 h 726"/>
                <a:gd name="T8" fmla="*/ 109 w 345"/>
                <a:gd name="T9" fmla="*/ 330 h 726"/>
                <a:gd name="T10" fmla="*/ 102 w 345"/>
                <a:gd name="T11" fmla="*/ 361 h 726"/>
                <a:gd name="T12" fmla="*/ 97 w 345"/>
                <a:gd name="T13" fmla="*/ 400 h 726"/>
                <a:gd name="T14" fmla="*/ 96 w 345"/>
                <a:gd name="T15" fmla="*/ 448 h 726"/>
                <a:gd name="T16" fmla="*/ 97 w 345"/>
                <a:gd name="T17" fmla="*/ 501 h 726"/>
                <a:gd name="T18" fmla="*/ 102 w 345"/>
                <a:gd name="T19" fmla="*/ 543 h 726"/>
                <a:gd name="T20" fmla="*/ 109 w 345"/>
                <a:gd name="T21" fmla="*/ 579 h 726"/>
                <a:gd name="T22" fmla="*/ 121 w 345"/>
                <a:gd name="T23" fmla="*/ 605 h 726"/>
                <a:gd name="T24" fmla="*/ 135 w 345"/>
                <a:gd name="T25" fmla="*/ 624 h 726"/>
                <a:gd name="T26" fmla="*/ 154 w 345"/>
                <a:gd name="T27" fmla="*/ 634 h 726"/>
                <a:gd name="T28" fmla="*/ 174 w 345"/>
                <a:gd name="T29" fmla="*/ 637 h 726"/>
                <a:gd name="T30" fmla="*/ 198 w 345"/>
                <a:gd name="T31" fmla="*/ 634 h 726"/>
                <a:gd name="T32" fmla="*/ 219 w 345"/>
                <a:gd name="T33" fmla="*/ 625 h 726"/>
                <a:gd name="T34" fmla="*/ 237 w 345"/>
                <a:gd name="T35" fmla="*/ 610 h 726"/>
                <a:gd name="T36" fmla="*/ 251 w 345"/>
                <a:gd name="T37" fmla="*/ 591 h 726"/>
                <a:gd name="T38" fmla="*/ 251 w 345"/>
                <a:gd name="T39" fmla="*/ 323 h 726"/>
                <a:gd name="T40" fmla="*/ 234 w 345"/>
                <a:gd name="T41" fmla="*/ 304 h 726"/>
                <a:gd name="T42" fmla="*/ 213 w 345"/>
                <a:gd name="T43" fmla="*/ 289 h 726"/>
                <a:gd name="T44" fmla="*/ 193 w 345"/>
                <a:gd name="T45" fmla="*/ 280 h 726"/>
                <a:gd name="T46" fmla="*/ 171 w 345"/>
                <a:gd name="T47" fmla="*/ 277 h 726"/>
                <a:gd name="T48" fmla="*/ 345 w 345"/>
                <a:gd name="T49" fmla="*/ 0 h 726"/>
                <a:gd name="T50" fmla="*/ 345 w 345"/>
                <a:gd name="T51" fmla="*/ 716 h 726"/>
                <a:gd name="T52" fmla="*/ 251 w 345"/>
                <a:gd name="T53" fmla="*/ 716 h 726"/>
                <a:gd name="T54" fmla="*/ 251 w 345"/>
                <a:gd name="T55" fmla="*/ 682 h 726"/>
                <a:gd name="T56" fmla="*/ 237 w 345"/>
                <a:gd name="T57" fmla="*/ 695 h 726"/>
                <a:gd name="T58" fmla="*/ 220 w 345"/>
                <a:gd name="T59" fmla="*/ 709 h 726"/>
                <a:gd name="T60" fmla="*/ 201 w 345"/>
                <a:gd name="T61" fmla="*/ 717 h 726"/>
                <a:gd name="T62" fmla="*/ 181 w 345"/>
                <a:gd name="T63" fmla="*/ 724 h 726"/>
                <a:gd name="T64" fmla="*/ 155 w 345"/>
                <a:gd name="T65" fmla="*/ 726 h 726"/>
                <a:gd name="T66" fmla="*/ 128 w 345"/>
                <a:gd name="T67" fmla="*/ 724 h 726"/>
                <a:gd name="T68" fmla="*/ 104 w 345"/>
                <a:gd name="T69" fmla="*/ 717 h 726"/>
                <a:gd name="T70" fmla="*/ 80 w 345"/>
                <a:gd name="T71" fmla="*/ 706 h 726"/>
                <a:gd name="T72" fmla="*/ 60 w 345"/>
                <a:gd name="T73" fmla="*/ 688 h 726"/>
                <a:gd name="T74" fmla="*/ 43 w 345"/>
                <a:gd name="T75" fmla="*/ 666 h 726"/>
                <a:gd name="T76" fmla="*/ 27 w 345"/>
                <a:gd name="T77" fmla="*/ 637 h 726"/>
                <a:gd name="T78" fmla="*/ 15 w 345"/>
                <a:gd name="T79" fmla="*/ 601 h 726"/>
                <a:gd name="T80" fmla="*/ 7 w 345"/>
                <a:gd name="T81" fmla="*/ 560 h 726"/>
                <a:gd name="T82" fmla="*/ 2 w 345"/>
                <a:gd name="T83" fmla="*/ 509 h 726"/>
                <a:gd name="T84" fmla="*/ 0 w 345"/>
                <a:gd name="T85" fmla="*/ 453 h 726"/>
                <a:gd name="T86" fmla="*/ 3 w 345"/>
                <a:gd name="T87" fmla="*/ 391 h 726"/>
                <a:gd name="T88" fmla="*/ 12 w 345"/>
                <a:gd name="T89" fmla="*/ 338 h 726"/>
                <a:gd name="T90" fmla="*/ 24 w 345"/>
                <a:gd name="T91" fmla="*/ 294 h 726"/>
                <a:gd name="T92" fmla="*/ 43 w 345"/>
                <a:gd name="T93" fmla="*/ 256 h 726"/>
                <a:gd name="T94" fmla="*/ 67 w 345"/>
                <a:gd name="T95" fmla="*/ 227 h 726"/>
                <a:gd name="T96" fmla="*/ 94 w 345"/>
                <a:gd name="T97" fmla="*/ 207 h 726"/>
                <a:gd name="T98" fmla="*/ 126 w 345"/>
                <a:gd name="T99" fmla="*/ 193 h 726"/>
                <a:gd name="T100" fmla="*/ 162 w 345"/>
                <a:gd name="T101" fmla="*/ 190 h 726"/>
                <a:gd name="T102" fmla="*/ 188 w 345"/>
                <a:gd name="T103" fmla="*/ 191 h 726"/>
                <a:gd name="T104" fmla="*/ 212 w 345"/>
                <a:gd name="T105" fmla="*/ 198 h 726"/>
                <a:gd name="T106" fmla="*/ 232 w 345"/>
                <a:gd name="T107" fmla="*/ 210 h 726"/>
                <a:gd name="T108" fmla="*/ 251 w 345"/>
                <a:gd name="T109" fmla="*/ 227 h 726"/>
                <a:gd name="T110" fmla="*/ 251 w 345"/>
                <a:gd name="T111" fmla="*/ 50 h 726"/>
                <a:gd name="T112" fmla="*/ 345 w 345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" h="726">
                  <a:moveTo>
                    <a:pt x="171" y="277"/>
                  </a:moveTo>
                  <a:lnTo>
                    <a:pt x="150" y="280"/>
                  </a:lnTo>
                  <a:lnTo>
                    <a:pt x="133" y="290"/>
                  </a:lnTo>
                  <a:lnTo>
                    <a:pt x="120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6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5" y="624"/>
                  </a:lnTo>
                  <a:lnTo>
                    <a:pt x="154" y="634"/>
                  </a:lnTo>
                  <a:lnTo>
                    <a:pt x="174" y="637"/>
                  </a:lnTo>
                  <a:lnTo>
                    <a:pt x="198" y="634"/>
                  </a:lnTo>
                  <a:lnTo>
                    <a:pt x="219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3" y="289"/>
                  </a:lnTo>
                  <a:lnTo>
                    <a:pt x="193" y="280"/>
                  </a:lnTo>
                  <a:lnTo>
                    <a:pt x="171" y="277"/>
                  </a:lnTo>
                  <a:close/>
                  <a:moveTo>
                    <a:pt x="345" y="0"/>
                  </a:moveTo>
                  <a:lnTo>
                    <a:pt x="345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0" y="688"/>
                  </a:lnTo>
                  <a:lnTo>
                    <a:pt x="43" y="666"/>
                  </a:lnTo>
                  <a:lnTo>
                    <a:pt x="27" y="637"/>
                  </a:lnTo>
                  <a:lnTo>
                    <a:pt x="15" y="601"/>
                  </a:lnTo>
                  <a:lnTo>
                    <a:pt x="7" y="560"/>
                  </a:lnTo>
                  <a:lnTo>
                    <a:pt x="2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4" y="294"/>
                  </a:lnTo>
                  <a:lnTo>
                    <a:pt x="43" y="256"/>
                  </a:lnTo>
                  <a:lnTo>
                    <a:pt x="67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8" y="191"/>
                  </a:lnTo>
                  <a:lnTo>
                    <a:pt x="212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5" name="Freeform 29"/>
            <p:cNvSpPr>
              <a:spLocks noEditPoints="1"/>
            </p:cNvSpPr>
            <p:nvPr userDrawn="1"/>
          </p:nvSpPr>
          <p:spPr bwMode="auto">
            <a:xfrm>
              <a:off x="5392436" y="5306680"/>
              <a:ext cx="360213" cy="528970"/>
            </a:xfrm>
            <a:custGeom>
              <a:avLst/>
              <a:gdLst>
                <a:gd name="T0" fmla="*/ 182 w 365"/>
                <a:gd name="T1" fmla="*/ 87 h 536"/>
                <a:gd name="T2" fmla="*/ 160 w 365"/>
                <a:gd name="T3" fmla="*/ 92 h 536"/>
                <a:gd name="T4" fmla="*/ 140 w 365"/>
                <a:gd name="T5" fmla="*/ 102 h 536"/>
                <a:gd name="T6" fmla="*/ 124 w 365"/>
                <a:gd name="T7" fmla="*/ 119 h 536"/>
                <a:gd name="T8" fmla="*/ 111 w 365"/>
                <a:gd name="T9" fmla="*/ 145 h 536"/>
                <a:gd name="T10" fmla="*/ 102 w 365"/>
                <a:gd name="T11" fmla="*/ 177 h 536"/>
                <a:gd name="T12" fmla="*/ 95 w 365"/>
                <a:gd name="T13" fmla="*/ 218 h 536"/>
                <a:gd name="T14" fmla="*/ 270 w 365"/>
                <a:gd name="T15" fmla="*/ 218 h 536"/>
                <a:gd name="T16" fmla="*/ 266 w 365"/>
                <a:gd name="T17" fmla="*/ 182 h 536"/>
                <a:gd name="T18" fmla="*/ 258 w 365"/>
                <a:gd name="T19" fmla="*/ 150 h 536"/>
                <a:gd name="T20" fmla="*/ 244 w 365"/>
                <a:gd name="T21" fmla="*/ 124 h 536"/>
                <a:gd name="T22" fmla="*/ 227 w 365"/>
                <a:gd name="T23" fmla="*/ 104 h 536"/>
                <a:gd name="T24" fmla="*/ 206 w 365"/>
                <a:gd name="T25" fmla="*/ 92 h 536"/>
                <a:gd name="T26" fmla="*/ 182 w 365"/>
                <a:gd name="T27" fmla="*/ 87 h 536"/>
                <a:gd name="T28" fmla="*/ 184 w 365"/>
                <a:gd name="T29" fmla="*/ 0 h 536"/>
                <a:gd name="T30" fmla="*/ 217 w 365"/>
                <a:gd name="T31" fmla="*/ 3 h 536"/>
                <a:gd name="T32" fmla="*/ 249 w 365"/>
                <a:gd name="T33" fmla="*/ 12 h 536"/>
                <a:gd name="T34" fmla="*/ 276 w 365"/>
                <a:gd name="T35" fmla="*/ 29 h 536"/>
                <a:gd name="T36" fmla="*/ 302 w 365"/>
                <a:gd name="T37" fmla="*/ 51 h 536"/>
                <a:gd name="T38" fmla="*/ 324 w 365"/>
                <a:gd name="T39" fmla="*/ 82 h 536"/>
                <a:gd name="T40" fmla="*/ 341 w 365"/>
                <a:gd name="T41" fmla="*/ 118 h 536"/>
                <a:gd name="T42" fmla="*/ 355 w 365"/>
                <a:gd name="T43" fmla="*/ 160 h 536"/>
                <a:gd name="T44" fmla="*/ 363 w 365"/>
                <a:gd name="T45" fmla="*/ 210 h 536"/>
                <a:gd name="T46" fmla="*/ 365 w 365"/>
                <a:gd name="T47" fmla="*/ 266 h 536"/>
                <a:gd name="T48" fmla="*/ 365 w 365"/>
                <a:gd name="T49" fmla="*/ 283 h 536"/>
                <a:gd name="T50" fmla="*/ 365 w 365"/>
                <a:gd name="T51" fmla="*/ 300 h 536"/>
                <a:gd name="T52" fmla="*/ 95 w 365"/>
                <a:gd name="T53" fmla="*/ 300 h 536"/>
                <a:gd name="T54" fmla="*/ 99 w 365"/>
                <a:gd name="T55" fmla="*/ 340 h 536"/>
                <a:gd name="T56" fmla="*/ 107 w 365"/>
                <a:gd name="T57" fmla="*/ 374 h 536"/>
                <a:gd name="T58" fmla="*/ 118 w 365"/>
                <a:gd name="T59" fmla="*/ 399 h 536"/>
                <a:gd name="T60" fmla="*/ 133 w 365"/>
                <a:gd name="T61" fmla="*/ 420 h 536"/>
                <a:gd name="T62" fmla="*/ 150 w 365"/>
                <a:gd name="T63" fmla="*/ 435 h 536"/>
                <a:gd name="T64" fmla="*/ 169 w 365"/>
                <a:gd name="T65" fmla="*/ 444 h 536"/>
                <a:gd name="T66" fmla="*/ 193 w 365"/>
                <a:gd name="T67" fmla="*/ 445 h 536"/>
                <a:gd name="T68" fmla="*/ 220 w 365"/>
                <a:gd name="T69" fmla="*/ 444 h 536"/>
                <a:gd name="T70" fmla="*/ 244 w 365"/>
                <a:gd name="T71" fmla="*/ 437 h 536"/>
                <a:gd name="T72" fmla="*/ 264 w 365"/>
                <a:gd name="T73" fmla="*/ 425 h 536"/>
                <a:gd name="T74" fmla="*/ 285 w 365"/>
                <a:gd name="T75" fmla="*/ 408 h 536"/>
                <a:gd name="T76" fmla="*/ 343 w 365"/>
                <a:gd name="T77" fmla="*/ 468 h 536"/>
                <a:gd name="T78" fmla="*/ 319 w 365"/>
                <a:gd name="T79" fmla="*/ 490 h 536"/>
                <a:gd name="T80" fmla="*/ 293 w 365"/>
                <a:gd name="T81" fmla="*/ 509 h 536"/>
                <a:gd name="T82" fmla="*/ 263 w 365"/>
                <a:gd name="T83" fmla="*/ 524 h 536"/>
                <a:gd name="T84" fmla="*/ 229 w 365"/>
                <a:gd name="T85" fmla="*/ 533 h 536"/>
                <a:gd name="T86" fmla="*/ 189 w 365"/>
                <a:gd name="T87" fmla="*/ 536 h 536"/>
                <a:gd name="T88" fmla="*/ 152 w 365"/>
                <a:gd name="T89" fmla="*/ 533 h 536"/>
                <a:gd name="T90" fmla="*/ 116 w 365"/>
                <a:gd name="T91" fmla="*/ 521 h 536"/>
                <a:gd name="T92" fmla="*/ 87 w 365"/>
                <a:gd name="T93" fmla="*/ 504 h 536"/>
                <a:gd name="T94" fmla="*/ 61 w 365"/>
                <a:gd name="T95" fmla="*/ 478 h 536"/>
                <a:gd name="T96" fmla="*/ 39 w 365"/>
                <a:gd name="T97" fmla="*/ 447 h 536"/>
                <a:gd name="T98" fmla="*/ 22 w 365"/>
                <a:gd name="T99" fmla="*/ 411 h 536"/>
                <a:gd name="T100" fmla="*/ 10 w 365"/>
                <a:gd name="T101" fmla="*/ 369 h 536"/>
                <a:gd name="T102" fmla="*/ 3 w 365"/>
                <a:gd name="T103" fmla="*/ 323 h 536"/>
                <a:gd name="T104" fmla="*/ 0 w 365"/>
                <a:gd name="T105" fmla="*/ 270 h 536"/>
                <a:gd name="T106" fmla="*/ 3 w 365"/>
                <a:gd name="T107" fmla="*/ 213 h 536"/>
                <a:gd name="T108" fmla="*/ 12 w 365"/>
                <a:gd name="T109" fmla="*/ 164 h 536"/>
                <a:gd name="T110" fmla="*/ 24 w 365"/>
                <a:gd name="T111" fmla="*/ 119 h 536"/>
                <a:gd name="T112" fmla="*/ 41 w 365"/>
                <a:gd name="T113" fmla="*/ 83 h 536"/>
                <a:gd name="T114" fmla="*/ 63 w 365"/>
                <a:gd name="T115" fmla="*/ 53 h 536"/>
                <a:gd name="T116" fmla="*/ 89 w 365"/>
                <a:gd name="T117" fmla="*/ 29 h 536"/>
                <a:gd name="T118" fmla="*/ 118 w 365"/>
                <a:gd name="T119" fmla="*/ 13 h 536"/>
                <a:gd name="T120" fmla="*/ 148 w 365"/>
                <a:gd name="T121" fmla="*/ 3 h 536"/>
                <a:gd name="T122" fmla="*/ 184 w 365"/>
                <a:gd name="T12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536">
                  <a:moveTo>
                    <a:pt x="182" y="87"/>
                  </a:moveTo>
                  <a:lnTo>
                    <a:pt x="160" y="92"/>
                  </a:lnTo>
                  <a:lnTo>
                    <a:pt x="140" y="102"/>
                  </a:lnTo>
                  <a:lnTo>
                    <a:pt x="124" y="119"/>
                  </a:lnTo>
                  <a:lnTo>
                    <a:pt x="111" y="145"/>
                  </a:lnTo>
                  <a:lnTo>
                    <a:pt x="102" y="177"/>
                  </a:lnTo>
                  <a:lnTo>
                    <a:pt x="95" y="218"/>
                  </a:lnTo>
                  <a:lnTo>
                    <a:pt x="270" y="218"/>
                  </a:lnTo>
                  <a:lnTo>
                    <a:pt x="266" y="182"/>
                  </a:lnTo>
                  <a:lnTo>
                    <a:pt x="258" y="150"/>
                  </a:lnTo>
                  <a:lnTo>
                    <a:pt x="244" y="124"/>
                  </a:lnTo>
                  <a:lnTo>
                    <a:pt x="227" y="104"/>
                  </a:lnTo>
                  <a:lnTo>
                    <a:pt x="206" y="92"/>
                  </a:lnTo>
                  <a:lnTo>
                    <a:pt x="182" y="87"/>
                  </a:lnTo>
                  <a:close/>
                  <a:moveTo>
                    <a:pt x="184" y="0"/>
                  </a:moveTo>
                  <a:lnTo>
                    <a:pt x="217" y="3"/>
                  </a:lnTo>
                  <a:lnTo>
                    <a:pt x="249" y="12"/>
                  </a:lnTo>
                  <a:lnTo>
                    <a:pt x="276" y="29"/>
                  </a:lnTo>
                  <a:lnTo>
                    <a:pt x="302" y="51"/>
                  </a:lnTo>
                  <a:lnTo>
                    <a:pt x="324" y="82"/>
                  </a:lnTo>
                  <a:lnTo>
                    <a:pt x="341" y="118"/>
                  </a:lnTo>
                  <a:lnTo>
                    <a:pt x="355" y="160"/>
                  </a:lnTo>
                  <a:lnTo>
                    <a:pt x="363" y="210"/>
                  </a:lnTo>
                  <a:lnTo>
                    <a:pt x="365" y="266"/>
                  </a:lnTo>
                  <a:lnTo>
                    <a:pt x="365" y="283"/>
                  </a:lnTo>
                  <a:lnTo>
                    <a:pt x="365" y="300"/>
                  </a:lnTo>
                  <a:lnTo>
                    <a:pt x="95" y="300"/>
                  </a:lnTo>
                  <a:lnTo>
                    <a:pt x="99" y="340"/>
                  </a:lnTo>
                  <a:lnTo>
                    <a:pt x="107" y="374"/>
                  </a:lnTo>
                  <a:lnTo>
                    <a:pt x="118" y="399"/>
                  </a:lnTo>
                  <a:lnTo>
                    <a:pt x="133" y="420"/>
                  </a:lnTo>
                  <a:lnTo>
                    <a:pt x="150" y="435"/>
                  </a:lnTo>
                  <a:lnTo>
                    <a:pt x="169" y="444"/>
                  </a:lnTo>
                  <a:lnTo>
                    <a:pt x="193" y="445"/>
                  </a:lnTo>
                  <a:lnTo>
                    <a:pt x="220" y="444"/>
                  </a:lnTo>
                  <a:lnTo>
                    <a:pt x="244" y="437"/>
                  </a:lnTo>
                  <a:lnTo>
                    <a:pt x="264" y="425"/>
                  </a:lnTo>
                  <a:lnTo>
                    <a:pt x="285" y="408"/>
                  </a:lnTo>
                  <a:lnTo>
                    <a:pt x="343" y="468"/>
                  </a:lnTo>
                  <a:lnTo>
                    <a:pt x="319" y="490"/>
                  </a:lnTo>
                  <a:lnTo>
                    <a:pt x="293" y="509"/>
                  </a:lnTo>
                  <a:lnTo>
                    <a:pt x="263" y="524"/>
                  </a:lnTo>
                  <a:lnTo>
                    <a:pt x="229" y="533"/>
                  </a:lnTo>
                  <a:lnTo>
                    <a:pt x="189" y="536"/>
                  </a:lnTo>
                  <a:lnTo>
                    <a:pt x="152" y="533"/>
                  </a:lnTo>
                  <a:lnTo>
                    <a:pt x="116" y="521"/>
                  </a:lnTo>
                  <a:lnTo>
                    <a:pt x="87" y="504"/>
                  </a:lnTo>
                  <a:lnTo>
                    <a:pt x="61" y="478"/>
                  </a:lnTo>
                  <a:lnTo>
                    <a:pt x="39" y="447"/>
                  </a:lnTo>
                  <a:lnTo>
                    <a:pt x="22" y="411"/>
                  </a:lnTo>
                  <a:lnTo>
                    <a:pt x="10" y="369"/>
                  </a:lnTo>
                  <a:lnTo>
                    <a:pt x="3" y="323"/>
                  </a:lnTo>
                  <a:lnTo>
                    <a:pt x="0" y="270"/>
                  </a:lnTo>
                  <a:lnTo>
                    <a:pt x="3" y="213"/>
                  </a:lnTo>
                  <a:lnTo>
                    <a:pt x="12" y="164"/>
                  </a:lnTo>
                  <a:lnTo>
                    <a:pt x="24" y="119"/>
                  </a:lnTo>
                  <a:lnTo>
                    <a:pt x="41" y="83"/>
                  </a:lnTo>
                  <a:lnTo>
                    <a:pt x="63" y="53"/>
                  </a:lnTo>
                  <a:lnTo>
                    <a:pt x="89" y="29"/>
                  </a:lnTo>
                  <a:lnTo>
                    <a:pt x="118" y="13"/>
                  </a:lnTo>
                  <a:lnTo>
                    <a:pt x="148" y="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6" name="Freeform 30"/>
            <p:cNvSpPr>
              <a:spLocks/>
            </p:cNvSpPr>
            <p:nvPr userDrawn="1"/>
          </p:nvSpPr>
          <p:spPr bwMode="auto">
            <a:xfrm>
              <a:off x="5816796" y="5306680"/>
              <a:ext cx="252643" cy="519102"/>
            </a:xfrm>
            <a:custGeom>
              <a:avLst/>
              <a:gdLst>
                <a:gd name="T0" fmla="*/ 186 w 256"/>
                <a:gd name="T1" fmla="*/ 0 h 526"/>
                <a:gd name="T2" fmla="*/ 215 w 256"/>
                <a:gd name="T3" fmla="*/ 1 h 526"/>
                <a:gd name="T4" fmla="*/ 239 w 256"/>
                <a:gd name="T5" fmla="*/ 8 h 526"/>
                <a:gd name="T6" fmla="*/ 256 w 256"/>
                <a:gd name="T7" fmla="*/ 17 h 526"/>
                <a:gd name="T8" fmla="*/ 234 w 256"/>
                <a:gd name="T9" fmla="*/ 111 h 526"/>
                <a:gd name="T10" fmla="*/ 215 w 256"/>
                <a:gd name="T11" fmla="*/ 102 h 526"/>
                <a:gd name="T12" fmla="*/ 195 w 256"/>
                <a:gd name="T13" fmla="*/ 97 h 526"/>
                <a:gd name="T14" fmla="*/ 169 w 256"/>
                <a:gd name="T15" fmla="*/ 95 h 526"/>
                <a:gd name="T16" fmla="*/ 149 w 256"/>
                <a:gd name="T17" fmla="*/ 97 h 526"/>
                <a:gd name="T18" fmla="*/ 130 w 256"/>
                <a:gd name="T19" fmla="*/ 104 h 526"/>
                <a:gd name="T20" fmla="*/ 111 w 256"/>
                <a:gd name="T21" fmla="*/ 116 h 526"/>
                <a:gd name="T22" fmla="*/ 94 w 256"/>
                <a:gd name="T23" fmla="*/ 136 h 526"/>
                <a:gd name="T24" fmla="*/ 94 w 256"/>
                <a:gd name="T25" fmla="*/ 526 h 526"/>
                <a:gd name="T26" fmla="*/ 0 w 256"/>
                <a:gd name="T27" fmla="*/ 526 h 526"/>
                <a:gd name="T28" fmla="*/ 0 w 256"/>
                <a:gd name="T29" fmla="*/ 10 h 526"/>
                <a:gd name="T30" fmla="*/ 94 w 256"/>
                <a:gd name="T31" fmla="*/ 10 h 526"/>
                <a:gd name="T32" fmla="*/ 94 w 256"/>
                <a:gd name="T33" fmla="*/ 46 h 526"/>
                <a:gd name="T34" fmla="*/ 113 w 256"/>
                <a:gd name="T35" fmla="*/ 27 h 526"/>
                <a:gd name="T36" fmla="*/ 133 w 256"/>
                <a:gd name="T37" fmla="*/ 12 h 526"/>
                <a:gd name="T38" fmla="*/ 159 w 256"/>
                <a:gd name="T39" fmla="*/ 3 h 526"/>
                <a:gd name="T40" fmla="*/ 186 w 256"/>
                <a:gd name="T4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6" h="526">
                  <a:moveTo>
                    <a:pt x="186" y="0"/>
                  </a:moveTo>
                  <a:lnTo>
                    <a:pt x="215" y="1"/>
                  </a:lnTo>
                  <a:lnTo>
                    <a:pt x="239" y="8"/>
                  </a:lnTo>
                  <a:lnTo>
                    <a:pt x="256" y="17"/>
                  </a:lnTo>
                  <a:lnTo>
                    <a:pt x="234" y="111"/>
                  </a:lnTo>
                  <a:lnTo>
                    <a:pt x="215" y="102"/>
                  </a:lnTo>
                  <a:lnTo>
                    <a:pt x="195" y="97"/>
                  </a:lnTo>
                  <a:lnTo>
                    <a:pt x="169" y="95"/>
                  </a:lnTo>
                  <a:lnTo>
                    <a:pt x="149" y="97"/>
                  </a:lnTo>
                  <a:lnTo>
                    <a:pt x="130" y="104"/>
                  </a:lnTo>
                  <a:lnTo>
                    <a:pt x="111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3" y="27"/>
                  </a:lnTo>
                  <a:lnTo>
                    <a:pt x="133" y="12"/>
                  </a:lnTo>
                  <a:lnTo>
                    <a:pt x="159" y="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6118783" y="5119171"/>
              <a:ext cx="91780" cy="706610"/>
            </a:xfrm>
            <a:custGeom>
              <a:avLst/>
              <a:gdLst>
                <a:gd name="T0" fmla="*/ 93 w 93"/>
                <a:gd name="T1" fmla="*/ 0 h 716"/>
                <a:gd name="T2" fmla="*/ 93 w 93"/>
                <a:gd name="T3" fmla="*/ 716 h 716"/>
                <a:gd name="T4" fmla="*/ 0 w 93"/>
                <a:gd name="T5" fmla="*/ 716 h 716"/>
                <a:gd name="T6" fmla="*/ 0 w 93"/>
                <a:gd name="T7" fmla="*/ 50 h 716"/>
                <a:gd name="T8" fmla="*/ 93 w 93"/>
                <a:gd name="T9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716">
                  <a:moveTo>
                    <a:pt x="93" y="0"/>
                  </a:moveTo>
                  <a:lnTo>
                    <a:pt x="93" y="716"/>
                  </a:lnTo>
                  <a:lnTo>
                    <a:pt x="0" y="716"/>
                  </a:lnTo>
                  <a:lnTo>
                    <a:pt x="0" y="5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8" name="Freeform 32"/>
            <p:cNvSpPr>
              <a:spLocks noEditPoints="1"/>
            </p:cNvSpPr>
            <p:nvPr userDrawn="1"/>
          </p:nvSpPr>
          <p:spPr bwMode="auto">
            <a:xfrm>
              <a:off x="6271750" y="5306680"/>
              <a:ext cx="336528" cy="528970"/>
            </a:xfrm>
            <a:custGeom>
              <a:avLst/>
              <a:gdLst>
                <a:gd name="T0" fmla="*/ 148 w 341"/>
                <a:gd name="T1" fmla="*/ 282 h 536"/>
                <a:gd name="T2" fmla="*/ 116 w 341"/>
                <a:gd name="T3" fmla="*/ 300 h 536"/>
                <a:gd name="T4" fmla="*/ 97 w 341"/>
                <a:gd name="T5" fmla="*/ 336 h 536"/>
                <a:gd name="T6" fmla="*/ 97 w 341"/>
                <a:gd name="T7" fmla="*/ 389 h 536"/>
                <a:gd name="T8" fmla="*/ 113 w 341"/>
                <a:gd name="T9" fmla="*/ 428 h 536"/>
                <a:gd name="T10" fmla="*/ 140 w 341"/>
                <a:gd name="T11" fmla="*/ 449 h 536"/>
                <a:gd name="T12" fmla="*/ 188 w 341"/>
                <a:gd name="T13" fmla="*/ 447 h 536"/>
                <a:gd name="T14" fmla="*/ 232 w 341"/>
                <a:gd name="T15" fmla="*/ 423 h 536"/>
                <a:gd name="T16" fmla="*/ 248 w 341"/>
                <a:gd name="T17" fmla="*/ 300 h 536"/>
                <a:gd name="T18" fmla="*/ 213 w 341"/>
                <a:gd name="T19" fmla="*/ 285 h 536"/>
                <a:gd name="T20" fmla="*/ 169 w 341"/>
                <a:gd name="T21" fmla="*/ 280 h 536"/>
                <a:gd name="T22" fmla="*/ 225 w 341"/>
                <a:gd name="T23" fmla="*/ 1 h 536"/>
                <a:gd name="T24" fmla="*/ 285 w 341"/>
                <a:gd name="T25" fmla="*/ 19 h 536"/>
                <a:gd name="T26" fmla="*/ 321 w 341"/>
                <a:gd name="T27" fmla="*/ 54 h 536"/>
                <a:gd name="T28" fmla="*/ 340 w 341"/>
                <a:gd name="T29" fmla="*/ 114 h 536"/>
                <a:gd name="T30" fmla="*/ 341 w 341"/>
                <a:gd name="T31" fmla="*/ 526 h 536"/>
                <a:gd name="T32" fmla="*/ 248 w 341"/>
                <a:gd name="T33" fmla="*/ 490 h 536"/>
                <a:gd name="T34" fmla="*/ 201 w 341"/>
                <a:gd name="T35" fmla="*/ 524 h 536"/>
                <a:gd name="T36" fmla="*/ 142 w 341"/>
                <a:gd name="T37" fmla="*/ 536 h 536"/>
                <a:gd name="T38" fmla="*/ 87 w 341"/>
                <a:gd name="T39" fmla="*/ 526 h 536"/>
                <a:gd name="T40" fmla="*/ 43 w 341"/>
                <a:gd name="T41" fmla="*/ 493 h 536"/>
                <a:gd name="T42" fmla="*/ 12 w 341"/>
                <a:gd name="T43" fmla="*/ 439 h 536"/>
                <a:gd name="T44" fmla="*/ 0 w 341"/>
                <a:gd name="T45" fmla="*/ 364 h 536"/>
                <a:gd name="T46" fmla="*/ 14 w 341"/>
                <a:gd name="T47" fmla="*/ 290 h 536"/>
                <a:gd name="T48" fmla="*/ 48 w 341"/>
                <a:gd name="T49" fmla="*/ 237 h 536"/>
                <a:gd name="T50" fmla="*/ 101 w 341"/>
                <a:gd name="T51" fmla="*/ 205 h 536"/>
                <a:gd name="T52" fmla="*/ 169 w 341"/>
                <a:gd name="T53" fmla="*/ 194 h 536"/>
                <a:gd name="T54" fmla="*/ 224 w 341"/>
                <a:gd name="T55" fmla="*/ 203 h 536"/>
                <a:gd name="T56" fmla="*/ 248 w 341"/>
                <a:gd name="T57" fmla="*/ 162 h 536"/>
                <a:gd name="T58" fmla="*/ 241 w 341"/>
                <a:gd name="T59" fmla="*/ 119 h 536"/>
                <a:gd name="T60" fmla="*/ 220 w 341"/>
                <a:gd name="T61" fmla="*/ 95 h 536"/>
                <a:gd name="T62" fmla="*/ 181 w 341"/>
                <a:gd name="T63" fmla="*/ 87 h 536"/>
                <a:gd name="T64" fmla="*/ 131 w 341"/>
                <a:gd name="T65" fmla="*/ 95 h 536"/>
                <a:gd name="T66" fmla="*/ 78 w 341"/>
                <a:gd name="T67" fmla="*/ 119 h 536"/>
                <a:gd name="T68" fmla="*/ 75 w 341"/>
                <a:gd name="T69" fmla="*/ 27 h 536"/>
                <a:gd name="T70" fmla="*/ 150 w 341"/>
                <a:gd name="T71" fmla="*/ 3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1" h="536">
                  <a:moveTo>
                    <a:pt x="169" y="280"/>
                  </a:moveTo>
                  <a:lnTo>
                    <a:pt x="148" y="282"/>
                  </a:lnTo>
                  <a:lnTo>
                    <a:pt x="130" y="288"/>
                  </a:lnTo>
                  <a:lnTo>
                    <a:pt x="116" y="300"/>
                  </a:lnTo>
                  <a:lnTo>
                    <a:pt x="104" y="316"/>
                  </a:lnTo>
                  <a:lnTo>
                    <a:pt x="97" y="336"/>
                  </a:lnTo>
                  <a:lnTo>
                    <a:pt x="96" y="362"/>
                  </a:lnTo>
                  <a:lnTo>
                    <a:pt x="97" y="389"/>
                  </a:lnTo>
                  <a:lnTo>
                    <a:pt x="102" y="411"/>
                  </a:lnTo>
                  <a:lnTo>
                    <a:pt x="113" y="428"/>
                  </a:lnTo>
                  <a:lnTo>
                    <a:pt x="125" y="442"/>
                  </a:lnTo>
                  <a:lnTo>
                    <a:pt x="140" y="449"/>
                  </a:lnTo>
                  <a:lnTo>
                    <a:pt x="159" y="451"/>
                  </a:lnTo>
                  <a:lnTo>
                    <a:pt x="188" y="447"/>
                  </a:lnTo>
                  <a:lnTo>
                    <a:pt x="212" y="439"/>
                  </a:lnTo>
                  <a:lnTo>
                    <a:pt x="232" y="423"/>
                  </a:lnTo>
                  <a:lnTo>
                    <a:pt x="248" y="403"/>
                  </a:lnTo>
                  <a:lnTo>
                    <a:pt x="248" y="300"/>
                  </a:lnTo>
                  <a:lnTo>
                    <a:pt x="230" y="290"/>
                  </a:lnTo>
                  <a:lnTo>
                    <a:pt x="213" y="285"/>
                  </a:lnTo>
                  <a:lnTo>
                    <a:pt x="193" y="282"/>
                  </a:lnTo>
                  <a:lnTo>
                    <a:pt x="169" y="280"/>
                  </a:lnTo>
                  <a:close/>
                  <a:moveTo>
                    <a:pt x="188" y="0"/>
                  </a:moveTo>
                  <a:lnTo>
                    <a:pt x="225" y="1"/>
                  </a:lnTo>
                  <a:lnTo>
                    <a:pt x="258" y="7"/>
                  </a:lnTo>
                  <a:lnTo>
                    <a:pt x="285" y="19"/>
                  </a:lnTo>
                  <a:lnTo>
                    <a:pt x="306" y="34"/>
                  </a:lnTo>
                  <a:lnTo>
                    <a:pt x="321" y="54"/>
                  </a:lnTo>
                  <a:lnTo>
                    <a:pt x="333" y="82"/>
                  </a:lnTo>
                  <a:lnTo>
                    <a:pt x="340" y="114"/>
                  </a:lnTo>
                  <a:lnTo>
                    <a:pt x="341" y="153"/>
                  </a:lnTo>
                  <a:lnTo>
                    <a:pt x="341" y="526"/>
                  </a:lnTo>
                  <a:lnTo>
                    <a:pt x="248" y="526"/>
                  </a:lnTo>
                  <a:lnTo>
                    <a:pt x="248" y="490"/>
                  </a:lnTo>
                  <a:lnTo>
                    <a:pt x="225" y="510"/>
                  </a:lnTo>
                  <a:lnTo>
                    <a:pt x="201" y="524"/>
                  </a:lnTo>
                  <a:lnTo>
                    <a:pt x="172" y="533"/>
                  </a:lnTo>
                  <a:lnTo>
                    <a:pt x="142" y="536"/>
                  </a:lnTo>
                  <a:lnTo>
                    <a:pt x="113" y="534"/>
                  </a:lnTo>
                  <a:lnTo>
                    <a:pt x="87" y="526"/>
                  </a:lnTo>
                  <a:lnTo>
                    <a:pt x="63" y="512"/>
                  </a:lnTo>
                  <a:lnTo>
                    <a:pt x="43" y="493"/>
                  </a:lnTo>
                  <a:lnTo>
                    <a:pt x="26" y="469"/>
                  </a:lnTo>
                  <a:lnTo>
                    <a:pt x="12" y="439"/>
                  </a:lnTo>
                  <a:lnTo>
                    <a:pt x="3" y="404"/>
                  </a:lnTo>
                  <a:lnTo>
                    <a:pt x="0" y="364"/>
                  </a:lnTo>
                  <a:lnTo>
                    <a:pt x="3" y="324"/>
                  </a:lnTo>
                  <a:lnTo>
                    <a:pt x="14" y="290"/>
                  </a:lnTo>
                  <a:lnTo>
                    <a:pt x="27" y="261"/>
                  </a:lnTo>
                  <a:lnTo>
                    <a:pt x="48" y="237"/>
                  </a:lnTo>
                  <a:lnTo>
                    <a:pt x="72" y="218"/>
                  </a:lnTo>
                  <a:lnTo>
                    <a:pt x="101" y="205"/>
                  </a:lnTo>
                  <a:lnTo>
                    <a:pt x="133" y="198"/>
                  </a:lnTo>
                  <a:lnTo>
                    <a:pt x="169" y="194"/>
                  </a:lnTo>
                  <a:lnTo>
                    <a:pt x="198" y="196"/>
                  </a:lnTo>
                  <a:lnTo>
                    <a:pt x="224" y="203"/>
                  </a:lnTo>
                  <a:lnTo>
                    <a:pt x="248" y="211"/>
                  </a:lnTo>
                  <a:lnTo>
                    <a:pt x="248" y="162"/>
                  </a:lnTo>
                  <a:lnTo>
                    <a:pt x="246" y="138"/>
                  </a:lnTo>
                  <a:lnTo>
                    <a:pt x="241" y="119"/>
                  </a:lnTo>
                  <a:lnTo>
                    <a:pt x="232" y="106"/>
                  </a:lnTo>
                  <a:lnTo>
                    <a:pt x="220" y="95"/>
                  </a:lnTo>
                  <a:lnTo>
                    <a:pt x="203" y="90"/>
                  </a:lnTo>
                  <a:lnTo>
                    <a:pt x="181" y="87"/>
                  </a:lnTo>
                  <a:lnTo>
                    <a:pt x="157" y="89"/>
                  </a:lnTo>
                  <a:lnTo>
                    <a:pt x="131" y="95"/>
                  </a:lnTo>
                  <a:lnTo>
                    <a:pt x="108" y="106"/>
                  </a:lnTo>
                  <a:lnTo>
                    <a:pt x="78" y="119"/>
                  </a:lnTo>
                  <a:lnTo>
                    <a:pt x="39" y="48"/>
                  </a:lnTo>
                  <a:lnTo>
                    <a:pt x="75" y="27"/>
                  </a:lnTo>
                  <a:lnTo>
                    <a:pt x="113" y="12"/>
                  </a:lnTo>
                  <a:lnTo>
                    <a:pt x="150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6689203" y="5306680"/>
              <a:ext cx="323698" cy="519102"/>
            </a:xfrm>
            <a:custGeom>
              <a:avLst/>
              <a:gdLst>
                <a:gd name="T0" fmla="*/ 193 w 328"/>
                <a:gd name="T1" fmla="*/ 0 h 526"/>
                <a:gd name="T2" fmla="*/ 227 w 328"/>
                <a:gd name="T3" fmla="*/ 1 h 526"/>
                <a:gd name="T4" fmla="*/ 256 w 328"/>
                <a:gd name="T5" fmla="*/ 12 h 526"/>
                <a:gd name="T6" fmla="*/ 280 w 328"/>
                <a:gd name="T7" fmla="*/ 27 h 526"/>
                <a:gd name="T8" fmla="*/ 297 w 328"/>
                <a:gd name="T9" fmla="*/ 48 h 526"/>
                <a:gd name="T10" fmla="*/ 311 w 328"/>
                <a:gd name="T11" fmla="*/ 75 h 526"/>
                <a:gd name="T12" fmla="*/ 321 w 328"/>
                <a:gd name="T13" fmla="*/ 107 h 526"/>
                <a:gd name="T14" fmla="*/ 326 w 328"/>
                <a:gd name="T15" fmla="*/ 147 h 526"/>
                <a:gd name="T16" fmla="*/ 328 w 328"/>
                <a:gd name="T17" fmla="*/ 193 h 526"/>
                <a:gd name="T18" fmla="*/ 328 w 328"/>
                <a:gd name="T19" fmla="*/ 526 h 526"/>
                <a:gd name="T20" fmla="*/ 234 w 328"/>
                <a:gd name="T21" fmla="*/ 526 h 526"/>
                <a:gd name="T22" fmla="*/ 234 w 328"/>
                <a:gd name="T23" fmla="*/ 208 h 526"/>
                <a:gd name="T24" fmla="*/ 233 w 328"/>
                <a:gd name="T25" fmla="*/ 171 h 526"/>
                <a:gd name="T26" fmla="*/ 227 w 328"/>
                <a:gd name="T27" fmla="*/ 140 h 526"/>
                <a:gd name="T28" fmla="*/ 221 w 328"/>
                <a:gd name="T29" fmla="*/ 116 h 526"/>
                <a:gd name="T30" fmla="*/ 209 w 328"/>
                <a:gd name="T31" fmla="*/ 100 h 526"/>
                <a:gd name="T32" fmla="*/ 192 w 328"/>
                <a:gd name="T33" fmla="*/ 92 h 526"/>
                <a:gd name="T34" fmla="*/ 171 w 328"/>
                <a:gd name="T35" fmla="*/ 89 h 526"/>
                <a:gd name="T36" fmla="*/ 149 w 328"/>
                <a:gd name="T37" fmla="*/ 92 h 526"/>
                <a:gd name="T38" fmla="*/ 128 w 328"/>
                <a:gd name="T39" fmla="*/ 100 h 526"/>
                <a:gd name="T40" fmla="*/ 110 w 328"/>
                <a:gd name="T41" fmla="*/ 116 h 526"/>
                <a:gd name="T42" fmla="*/ 94 w 328"/>
                <a:gd name="T43" fmla="*/ 136 h 526"/>
                <a:gd name="T44" fmla="*/ 94 w 328"/>
                <a:gd name="T45" fmla="*/ 526 h 526"/>
                <a:gd name="T46" fmla="*/ 0 w 328"/>
                <a:gd name="T47" fmla="*/ 526 h 526"/>
                <a:gd name="T48" fmla="*/ 0 w 328"/>
                <a:gd name="T49" fmla="*/ 10 h 526"/>
                <a:gd name="T50" fmla="*/ 94 w 328"/>
                <a:gd name="T51" fmla="*/ 10 h 526"/>
                <a:gd name="T52" fmla="*/ 94 w 328"/>
                <a:gd name="T53" fmla="*/ 46 h 526"/>
                <a:gd name="T54" fmla="*/ 111 w 328"/>
                <a:gd name="T55" fmla="*/ 27 h 526"/>
                <a:gd name="T56" fmla="*/ 135 w 328"/>
                <a:gd name="T57" fmla="*/ 12 h 526"/>
                <a:gd name="T58" fmla="*/ 163 w 328"/>
                <a:gd name="T59" fmla="*/ 3 h 526"/>
                <a:gd name="T60" fmla="*/ 193 w 328"/>
                <a:gd name="T61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28" h="526">
                  <a:moveTo>
                    <a:pt x="193" y="0"/>
                  </a:moveTo>
                  <a:lnTo>
                    <a:pt x="227" y="1"/>
                  </a:lnTo>
                  <a:lnTo>
                    <a:pt x="256" y="12"/>
                  </a:lnTo>
                  <a:lnTo>
                    <a:pt x="280" y="27"/>
                  </a:lnTo>
                  <a:lnTo>
                    <a:pt x="297" y="48"/>
                  </a:lnTo>
                  <a:lnTo>
                    <a:pt x="311" y="75"/>
                  </a:lnTo>
                  <a:lnTo>
                    <a:pt x="321" y="107"/>
                  </a:lnTo>
                  <a:lnTo>
                    <a:pt x="326" y="147"/>
                  </a:lnTo>
                  <a:lnTo>
                    <a:pt x="328" y="193"/>
                  </a:lnTo>
                  <a:lnTo>
                    <a:pt x="328" y="526"/>
                  </a:lnTo>
                  <a:lnTo>
                    <a:pt x="234" y="526"/>
                  </a:lnTo>
                  <a:lnTo>
                    <a:pt x="234" y="208"/>
                  </a:lnTo>
                  <a:lnTo>
                    <a:pt x="233" y="171"/>
                  </a:lnTo>
                  <a:lnTo>
                    <a:pt x="227" y="140"/>
                  </a:lnTo>
                  <a:lnTo>
                    <a:pt x="221" y="116"/>
                  </a:lnTo>
                  <a:lnTo>
                    <a:pt x="209" y="100"/>
                  </a:lnTo>
                  <a:lnTo>
                    <a:pt x="192" y="92"/>
                  </a:lnTo>
                  <a:lnTo>
                    <a:pt x="171" y="89"/>
                  </a:lnTo>
                  <a:lnTo>
                    <a:pt x="149" y="92"/>
                  </a:lnTo>
                  <a:lnTo>
                    <a:pt x="128" y="100"/>
                  </a:lnTo>
                  <a:lnTo>
                    <a:pt x="110" y="116"/>
                  </a:lnTo>
                  <a:lnTo>
                    <a:pt x="94" y="136"/>
                  </a:lnTo>
                  <a:lnTo>
                    <a:pt x="94" y="526"/>
                  </a:lnTo>
                  <a:lnTo>
                    <a:pt x="0" y="526"/>
                  </a:lnTo>
                  <a:lnTo>
                    <a:pt x="0" y="10"/>
                  </a:lnTo>
                  <a:lnTo>
                    <a:pt x="94" y="10"/>
                  </a:lnTo>
                  <a:lnTo>
                    <a:pt x="94" y="46"/>
                  </a:lnTo>
                  <a:lnTo>
                    <a:pt x="111" y="27"/>
                  </a:lnTo>
                  <a:lnTo>
                    <a:pt x="135" y="12"/>
                  </a:lnTo>
                  <a:lnTo>
                    <a:pt x="163" y="3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Freeform 34"/>
            <p:cNvSpPr>
              <a:spLocks noEditPoints="1"/>
            </p:cNvSpPr>
            <p:nvPr userDrawn="1"/>
          </p:nvSpPr>
          <p:spPr bwMode="auto">
            <a:xfrm>
              <a:off x="7074088" y="5119171"/>
              <a:ext cx="341462" cy="716479"/>
            </a:xfrm>
            <a:custGeom>
              <a:avLst/>
              <a:gdLst>
                <a:gd name="T0" fmla="*/ 170 w 346"/>
                <a:gd name="T1" fmla="*/ 277 h 726"/>
                <a:gd name="T2" fmla="*/ 150 w 346"/>
                <a:gd name="T3" fmla="*/ 280 h 726"/>
                <a:gd name="T4" fmla="*/ 134 w 346"/>
                <a:gd name="T5" fmla="*/ 290 h 726"/>
                <a:gd name="T6" fmla="*/ 121 w 346"/>
                <a:gd name="T7" fmla="*/ 306 h 726"/>
                <a:gd name="T8" fmla="*/ 109 w 346"/>
                <a:gd name="T9" fmla="*/ 330 h 726"/>
                <a:gd name="T10" fmla="*/ 102 w 346"/>
                <a:gd name="T11" fmla="*/ 361 h 726"/>
                <a:gd name="T12" fmla="*/ 97 w 346"/>
                <a:gd name="T13" fmla="*/ 400 h 726"/>
                <a:gd name="T14" fmla="*/ 95 w 346"/>
                <a:gd name="T15" fmla="*/ 448 h 726"/>
                <a:gd name="T16" fmla="*/ 97 w 346"/>
                <a:gd name="T17" fmla="*/ 501 h 726"/>
                <a:gd name="T18" fmla="*/ 102 w 346"/>
                <a:gd name="T19" fmla="*/ 543 h 726"/>
                <a:gd name="T20" fmla="*/ 109 w 346"/>
                <a:gd name="T21" fmla="*/ 579 h 726"/>
                <a:gd name="T22" fmla="*/ 121 w 346"/>
                <a:gd name="T23" fmla="*/ 605 h 726"/>
                <a:gd name="T24" fmla="*/ 136 w 346"/>
                <a:gd name="T25" fmla="*/ 624 h 726"/>
                <a:gd name="T26" fmla="*/ 153 w 346"/>
                <a:gd name="T27" fmla="*/ 634 h 726"/>
                <a:gd name="T28" fmla="*/ 175 w 346"/>
                <a:gd name="T29" fmla="*/ 637 h 726"/>
                <a:gd name="T30" fmla="*/ 198 w 346"/>
                <a:gd name="T31" fmla="*/ 634 h 726"/>
                <a:gd name="T32" fmla="*/ 218 w 346"/>
                <a:gd name="T33" fmla="*/ 625 h 726"/>
                <a:gd name="T34" fmla="*/ 237 w 346"/>
                <a:gd name="T35" fmla="*/ 610 h 726"/>
                <a:gd name="T36" fmla="*/ 251 w 346"/>
                <a:gd name="T37" fmla="*/ 591 h 726"/>
                <a:gd name="T38" fmla="*/ 251 w 346"/>
                <a:gd name="T39" fmla="*/ 323 h 726"/>
                <a:gd name="T40" fmla="*/ 234 w 346"/>
                <a:gd name="T41" fmla="*/ 304 h 726"/>
                <a:gd name="T42" fmla="*/ 215 w 346"/>
                <a:gd name="T43" fmla="*/ 289 h 726"/>
                <a:gd name="T44" fmla="*/ 193 w 346"/>
                <a:gd name="T45" fmla="*/ 280 h 726"/>
                <a:gd name="T46" fmla="*/ 170 w 346"/>
                <a:gd name="T47" fmla="*/ 277 h 726"/>
                <a:gd name="T48" fmla="*/ 346 w 346"/>
                <a:gd name="T49" fmla="*/ 0 h 726"/>
                <a:gd name="T50" fmla="*/ 346 w 346"/>
                <a:gd name="T51" fmla="*/ 716 h 726"/>
                <a:gd name="T52" fmla="*/ 251 w 346"/>
                <a:gd name="T53" fmla="*/ 716 h 726"/>
                <a:gd name="T54" fmla="*/ 251 w 346"/>
                <a:gd name="T55" fmla="*/ 682 h 726"/>
                <a:gd name="T56" fmla="*/ 237 w 346"/>
                <a:gd name="T57" fmla="*/ 695 h 726"/>
                <a:gd name="T58" fmla="*/ 220 w 346"/>
                <a:gd name="T59" fmla="*/ 709 h 726"/>
                <a:gd name="T60" fmla="*/ 201 w 346"/>
                <a:gd name="T61" fmla="*/ 717 h 726"/>
                <a:gd name="T62" fmla="*/ 181 w 346"/>
                <a:gd name="T63" fmla="*/ 724 h 726"/>
                <a:gd name="T64" fmla="*/ 155 w 346"/>
                <a:gd name="T65" fmla="*/ 726 h 726"/>
                <a:gd name="T66" fmla="*/ 128 w 346"/>
                <a:gd name="T67" fmla="*/ 724 h 726"/>
                <a:gd name="T68" fmla="*/ 104 w 346"/>
                <a:gd name="T69" fmla="*/ 717 h 726"/>
                <a:gd name="T70" fmla="*/ 80 w 346"/>
                <a:gd name="T71" fmla="*/ 706 h 726"/>
                <a:gd name="T72" fmla="*/ 61 w 346"/>
                <a:gd name="T73" fmla="*/ 688 h 726"/>
                <a:gd name="T74" fmla="*/ 42 w 346"/>
                <a:gd name="T75" fmla="*/ 666 h 726"/>
                <a:gd name="T76" fmla="*/ 29 w 346"/>
                <a:gd name="T77" fmla="*/ 637 h 726"/>
                <a:gd name="T78" fmla="*/ 17 w 346"/>
                <a:gd name="T79" fmla="*/ 601 h 726"/>
                <a:gd name="T80" fmla="*/ 8 w 346"/>
                <a:gd name="T81" fmla="*/ 560 h 726"/>
                <a:gd name="T82" fmla="*/ 1 w 346"/>
                <a:gd name="T83" fmla="*/ 509 h 726"/>
                <a:gd name="T84" fmla="*/ 0 w 346"/>
                <a:gd name="T85" fmla="*/ 453 h 726"/>
                <a:gd name="T86" fmla="*/ 3 w 346"/>
                <a:gd name="T87" fmla="*/ 391 h 726"/>
                <a:gd name="T88" fmla="*/ 12 w 346"/>
                <a:gd name="T89" fmla="*/ 338 h 726"/>
                <a:gd name="T90" fmla="*/ 25 w 346"/>
                <a:gd name="T91" fmla="*/ 294 h 726"/>
                <a:gd name="T92" fmla="*/ 42 w 346"/>
                <a:gd name="T93" fmla="*/ 256 h 726"/>
                <a:gd name="T94" fmla="*/ 66 w 346"/>
                <a:gd name="T95" fmla="*/ 227 h 726"/>
                <a:gd name="T96" fmla="*/ 94 w 346"/>
                <a:gd name="T97" fmla="*/ 207 h 726"/>
                <a:gd name="T98" fmla="*/ 126 w 346"/>
                <a:gd name="T99" fmla="*/ 193 h 726"/>
                <a:gd name="T100" fmla="*/ 162 w 346"/>
                <a:gd name="T101" fmla="*/ 190 h 726"/>
                <a:gd name="T102" fmla="*/ 187 w 346"/>
                <a:gd name="T103" fmla="*/ 191 h 726"/>
                <a:gd name="T104" fmla="*/ 211 w 346"/>
                <a:gd name="T105" fmla="*/ 198 h 726"/>
                <a:gd name="T106" fmla="*/ 232 w 346"/>
                <a:gd name="T107" fmla="*/ 210 h 726"/>
                <a:gd name="T108" fmla="*/ 251 w 346"/>
                <a:gd name="T109" fmla="*/ 227 h 726"/>
                <a:gd name="T110" fmla="*/ 251 w 346"/>
                <a:gd name="T111" fmla="*/ 50 h 726"/>
                <a:gd name="T112" fmla="*/ 346 w 346"/>
                <a:gd name="T113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6" h="726">
                  <a:moveTo>
                    <a:pt x="170" y="277"/>
                  </a:moveTo>
                  <a:lnTo>
                    <a:pt x="150" y="280"/>
                  </a:lnTo>
                  <a:lnTo>
                    <a:pt x="134" y="290"/>
                  </a:lnTo>
                  <a:lnTo>
                    <a:pt x="121" y="306"/>
                  </a:lnTo>
                  <a:lnTo>
                    <a:pt x="109" y="330"/>
                  </a:lnTo>
                  <a:lnTo>
                    <a:pt x="102" y="361"/>
                  </a:lnTo>
                  <a:lnTo>
                    <a:pt x="97" y="400"/>
                  </a:lnTo>
                  <a:lnTo>
                    <a:pt x="95" y="448"/>
                  </a:lnTo>
                  <a:lnTo>
                    <a:pt x="97" y="501"/>
                  </a:lnTo>
                  <a:lnTo>
                    <a:pt x="102" y="543"/>
                  </a:lnTo>
                  <a:lnTo>
                    <a:pt x="109" y="579"/>
                  </a:lnTo>
                  <a:lnTo>
                    <a:pt x="121" y="605"/>
                  </a:lnTo>
                  <a:lnTo>
                    <a:pt x="136" y="624"/>
                  </a:lnTo>
                  <a:lnTo>
                    <a:pt x="153" y="634"/>
                  </a:lnTo>
                  <a:lnTo>
                    <a:pt x="175" y="637"/>
                  </a:lnTo>
                  <a:lnTo>
                    <a:pt x="198" y="634"/>
                  </a:lnTo>
                  <a:lnTo>
                    <a:pt x="218" y="625"/>
                  </a:lnTo>
                  <a:lnTo>
                    <a:pt x="237" y="610"/>
                  </a:lnTo>
                  <a:lnTo>
                    <a:pt x="251" y="591"/>
                  </a:lnTo>
                  <a:lnTo>
                    <a:pt x="251" y="323"/>
                  </a:lnTo>
                  <a:lnTo>
                    <a:pt x="234" y="304"/>
                  </a:lnTo>
                  <a:lnTo>
                    <a:pt x="215" y="289"/>
                  </a:lnTo>
                  <a:lnTo>
                    <a:pt x="193" y="280"/>
                  </a:lnTo>
                  <a:lnTo>
                    <a:pt x="170" y="277"/>
                  </a:lnTo>
                  <a:close/>
                  <a:moveTo>
                    <a:pt x="346" y="0"/>
                  </a:moveTo>
                  <a:lnTo>
                    <a:pt x="346" y="716"/>
                  </a:lnTo>
                  <a:lnTo>
                    <a:pt x="251" y="716"/>
                  </a:lnTo>
                  <a:lnTo>
                    <a:pt x="251" y="682"/>
                  </a:lnTo>
                  <a:lnTo>
                    <a:pt x="237" y="695"/>
                  </a:lnTo>
                  <a:lnTo>
                    <a:pt x="220" y="709"/>
                  </a:lnTo>
                  <a:lnTo>
                    <a:pt x="201" y="717"/>
                  </a:lnTo>
                  <a:lnTo>
                    <a:pt x="181" y="724"/>
                  </a:lnTo>
                  <a:lnTo>
                    <a:pt x="155" y="726"/>
                  </a:lnTo>
                  <a:lnTo>
                    <a:pt x="128" y="724"/>
                  </a:lnTo>
                  <a:lnTo>
                    <a:pt x="104" y="717"/>
                  </a:lnTo>
                  <a:lnTo>
                    <a:pt x="80" y="706"/>
                  </a:lnTo>
                  <a:lnTo>
                    <a:pt x="61" y="688"/>
                  </a:lnTo>
                  <a:lnTo>
                    <a:pt x="42" y="666"/>
                  </a:lnTo>
                  <a:lnTo>
                    <a:pt x="29" y="637"/>
                  </a:lnTo>
                  <a:lnTo>
                    <a:pt x="17" y="601"/>
                  </a:lnTo>
                  <a:lnTo>
                    <a:pt x="8" y="560"/>
                  </a:lnTo>
                  <a:lnTo>
                    <a:pt x="1" y="509"/>
                  </a:lnTo>
                  <a:lnTo>
                    <a:pt x="0" y="453"/>
                  </a:lnTo>
                  <a:lnTo>
                    <a:pt x="3" y="391"/>
                  </a:lnTo>
                  <a:lnTo>
                    <a:pt x="12" y="338"/>
                  </a:lnTo>
                  <a:lnTo>
                    <a:pt x="25" y="294"/>
                  </a:lnTo>
                  <a:lnTo>
                    <a:pt x="42" y="256"/>
                  </a:lnTo>
                  <a:lnTo>
                    <a:pt x="66" y="227"/>
                  </a:lnTo>
                  <a:lnTo>
                    <a:pt x="94" y="207"/>
                  </a:lnTo>
                  <a:lnTo>
                    <a:pt x="126" y="193"/>
                  </a:lnTo>
                  <a:lnTo>
                    <a:pt x="162" y="190"/>
                  </a:lnTo>
                  <a:lnTo>
                    <a:pt x="187" y="191"/>
                  </a:lnTo>
                  <a:lnTo>
                    <a:pt x="211" y="198"/>
                  </a:lnTo>
                  <a:lnTo>
                    <a:pt x="232" y="210"/>
                  </a:lnTo>
                  <a:lnTo>
                    <a:pt x="251" y="227"/>
                  </a:lnTo>
                  <a:lnTo>
                    <a:pt x="251" y="50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7095799" y="3985240"/>
              <a:ext cx="145072" cy="226984"/>
            </a:xfrm>
            <a:custGeom>
              <a:avLst/>
              <a:gdLst>
                <a:gd name="T0" fmla="*/ 101 w 147"/>
                <a:gd name="T1" fmla="*/ 0 h 230"/>
                <a:gd name="T2" fmla="*/ 123 w 147"/>
                <a:gd name="T3" fmla="*/ 1 h 230"/>
                <a:gd name="T4" fmla="*/ 147 w 147"/>
                <a:gd name="T5" fmla="*/ 10 h 230"/>
                <a:gd name="T6" fmla="*/ 114 w 147"/>
                <a:gd name="T7" fmla="*/ 15 h 230"/>
                <a:gd name="T8" fmla="*/ 87 w 147"/>
                <a:gd name="T9" fmla="*/ 27 h 230"/>
                <a:gd name="T10" fmla="*/ 68 w 147"/>
                <a:gd name="T11" fmla="*/ 42 h 230"/>
                <a:gd name="T12" fmla="*/ 56 w 147"/>
                <a:gd name="T13" fmla="*/ 65 h 230"/>
                <a:gd name="T14" fmla="*/ 49 w 147"/>
                <a:gd name="T15" fmla="*/ 90 h 230"/>
                <a:gd name="T16" fmla="*/ 49 w 147"/>
                <a:gd name="T17" fmla="*/ 119 h 230"/>
                <a:gd name="T18" fmla="*/ 54 w 147"/>
                <a:gd name="T19" fmla="*/ 153 h 230"/>
                <a:gd name="T20" fmla="*/ 65 w 147"/>
                <a:gd name="T21" fmla="*/ 191 h 230"/>
                <a:gd name="T22" fmla="*/ 82 w 147"/>
                <a:gd name="T23" fmla="*/ 230 h 230"/>
                <a:gd name="T24" fmla="*/ 46 w 147"/>
                <a:gd name="T25" fmla="*/ 198 h 230"/>
                <a:gd name="T26" fmla="*/ 22 w 147"/>
                <a:gd name="T27" fmla="*/ 167 h 230"/>
                <a:gd name="T28" fmla="*/ 7 w 147"/>
                <a:gd name="T29" fmla="*/ 138 h 230"/>
                <a:gd name="T30" fmla="*/ 0 w 147"/>
                <a:gd name="T31" fmla="*/ 109 h 230"/>
                <a:gd name="T32" fmla="*/ 0 w 147"/>
                <a:gd name="T33" fmla="*/ 83 h 230"/>
                <a:gd name="T34" fmla="*/ 7 w 147"/>
                <a:gd name="T35" fmla="*/ 59 h 230"/>
                <a:gd name="T36" fmla="*/ 19 w 147"/>
                <a:gd name="T37" fmla="*/ 41 h 230"/>
                <a:gd name="T38" fmla="*/ 36 w 147"/>
                <a:gd name="T39" fmla="*/ 24 h 230"/>
                <a:gd name="T40" fmla="*/ 54 w 147"/>
                <a:gd name="T41" fmla="*/ 12 h 230"/>
                <a:gd name="T42" fmla="*/ 77 w 147"/>
                <a:gd name="T43" fmla="*/ 3 h 230"/>
                <a:gd name="T44" fmla="*/ 101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101" y="0"/>
                  </a:moveTo>
                  <a:lnTo>
                    <a:pt x="123" y="1"/>
                  </a:lnTo>
                  <a:lnTo>
                    <a:pt x="147" y="10"/>
                  </a:lnTo>
                  <a:lnTo>
                    <a:pt x="114" y="15"/>
                  </a:lnTo>
                  <a:lnTo>
                    <a:pt x="87" y="27"/>
                  </a:lnTo>
                  <a:lnTo>
                    <a:pt x="68" y="42"/>
                  </a:lnTo>
                  <a:lnTo>
                    <a:pt x="56" y="65"/>
                  </a:lnTo>
                  <a:lnTo>
                    <a:pt x="49" y="90"/>
                  </a:lnTo>
                  <a:lnTo>
                    <a:pt x="49" y="119"/>
                  </a:lnTo>
                  <a:lnTo>
                    <a:pt x="54" y="153"/>
                  </a:lnTo>
                  <a:lnTo>
                    <a:pt x="65" y="191"/>
                  </a:lnTo>
                  <a:lnTo>
                    <a:pt x="82" y="230"/>
                  </a:lnTo>
                  <a:lnTo>
                    <a:pt x="46" y="198"/>
                  </a:lnTo>
                  <a:lnTo>
                    <a:pt x="22" y="167"/>
                  </a:lnTo>
                  <a:lnTo>
                    <a:pt x="7" y="138"/>
                  </a:lnTo>
                  <a:lnTo>
                    <a:pt x="0" y="109"/>
                  </a:lnTo>
                  <a:lnTo>
                    <a:pt x="0" y="83"/>
                  </a:lnTo>
                  <a:lnTo>
                    <a:pt x="7" y="59"/>
                  </a:lnTo>
                  <a:lnTo>
                    <a:pt x="19" y="41"/>
                  </a:lnTo>
                  <a:lnTo>
                    <a:pt x="36" y="24"/>
                  </a:lnTo>
                  <a:lnTo>
                    <a:pt x="54" y="12"/>
                  </a:lnTo>
                  <a:lnTo>
                    <a:pt x="77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2" name="Freeform 36"/>
            <p:cNvSpPr>
              <a:spLocks/>
            </p:cNvSpPr>
            <p:nvPr userDrawn="1"/>
          </p:nvSpPr>
          <p:spPr bwMode="auto">
            <a:xfrm>
              <a:off x="6993163" y="4006952"/>
              <a:ext cx="115466" cy="219089"/>
            </a:xfrm>
            <a:custGeom>
              <a:avLst/>
              <a:gdLst>
                <a:gd name="T0" fmla="*/ 71 w 117"/>
                <a:gd name="T1" fmla="*/ 0 h 222"/>
                <a:gd name="T2" fmla="*/ 94 w 117"/>
                <a:gd name="T3" fmla="*/ 3 h 222"/>
                <a:gd name="T4" fmla="*/ 117 w 117"/>
                <a:gd name="T5" fmla="*/ 12 h 222"/>
                <a:gd name="T6" fmla="*/ 90 w 117"/>
                <a:gd name="T7" fmla="*/ 15 h 222"/>
                <a:gd name="T8" fmla="*/ 68 w 117"/>
                <a:gd name="T9" fmla="*/ 24 h 222"/>
                <a:gd name="T10" fmla="*/ 54 w 117"/>
                <a:gd name="T11" fmla="*/ 36 h 222"/>
                <a:gd name="T12" fmla="*/ 46 w 117"/>
                <a:gd name="T13" fmla="*/ 53 h 222"/>
                <a:gd name="T14" fmla="*/ 44 w 117"/>
                <a:gd name="T15" fmla="*/ 73 h 222"/>
                <a:gd name="T16" fmla="*/ 46 w 117"/>
                <a:gd name="T17" fmla="*/ 96 h 222"/>
                <a:gd name="T18" fmla="*/ 54 w 117"/>
                <a:gd name="T19" fmla="*/ 123 h 222"/>
                <a:gd name="T20" fmla="*/ 65 w 117"/>
                <a:gd name="T21" fmla="*/ 154 h 222"/>
                <a:gd name="T22" fmla="*/ 78 w 117"/>
                <a:gd name="T23" fmla="*/ 186 h 222"/>
                <a:gd name="T24" fmla="*/ 95 w 117"/>
                <a:gd name="T25" fmla="*/ 222 h 222"/>
                <a:gd name="T26" fmla="*/ 56 w 117"/>
                <a:gd name="T27" fmla="*/ 188 h 222"/>
                <a:gd name="T28" fmla="*/ 29 w 117"/>
                <a:gd name="T29" fmla="*/ 154 h 222"/>
                <a:gd name="T30" fmla="*/ 10 w 117"/>
                <a:gd name="T31" fmla="*/ 123 h 222"/>
                <a:gd name="T32" fmla="*/ 1 w 117"/>
                <a:gd name="T33" fmla="*/ 94 h 222"/>
                <a:gd name="T34" fmla="*/ 0 w 117"/>
                <a:gd name="T35" fmla="*/ 68 h 222"/>
                <a:gd name="T36" fmla="*/ 5 w 117"/>
                <a:gd name="T37" fmla="*/ 46 h 222"/>
                <a:gd name="T38" fmla="*/ 15 w 117"/>
                <a:gd name="T39" fmla="*/ 27 h 222"/>
                <a:gd name="T40" fmla="*/ 30 w 117"/>
                <a:gd name="T41" fmla="*/ 14 h 222"/>
                <a:gd name="T42" fmla="*/ 49 w 117"/>
                <a:gd name="T43" fmla="*/ 5 h 222"/>
                <a:gd name="T44" fmla="*/ 71 w 117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22">
                  <a:moveTo>
                    <a:pt x="71" y="0"/>
                  </a:moveTo>
                  <a:lnTo>
                    <a:pt x="94" y="3"/>
                  </a:lnTo>
                  <a:lnTo>
                    <a:pt x="117" y="12"/>
                  </a:lnTo>
                  <a:lnTo>
                    <a:pt x="90" y="15"/>
                  </a:lnTo>
                  <a:lnTo>
                    <a:pt x="68" y="24"/>
                  </a:lnTo>
                  <a:lnTo>
                    <a:pt x="54" y="36"/>
                  </a:lnTo>
                  <a:lnTo>
                    <a:pt x="46" y="53"/>
                  </a:lnTo>
                  <a:lnTo>
                    <a:pt x="44" y="73"/>
                  </a:lnTo>
                  <a:lnTo>
                    <a:pt x="46" y="96"/>
                  </a:lnTo>
                  <a:lnTo>
                    <a:pt x="54" y="123"/>
                  </a:lnTo>
                  <a:lnTo>
                    <a:pt x="65" y="154"/>
                  </a:lnTo>
                  <a:lnTo>
                    <a:pt x="78" y="186"/>
                  </a:lnTo>
                  <a:lnTo>
                    <a:pt x="95" y="222"/>
                  </a:lnTo>
                  <a:lnTo>
                    <a:pt x="56" y="188"/>
                  </a:lnTo>
                  <a:lnTo>
                    <a:pt x="29" y="154"/>
                  </a:lnTo>
                  <a:lnTo>
                    <a:pt x="10" y="123"/>
                  </a:lnTo>
                  <a:lnTo>
                    <a:pt x="1" y="94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15" y="27"/>
                  </a:lnTo>
                  <a:lnTo>
                    <a:pt x="30" y="14"/>
                  </a:lnTo>
                  <a:lnTo>
                    <a:pt x="49" y="5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3" name="Freeform 37"/>
            <p:cNvSpPr>
              <a:spLocks/>
            </p:cNvSpPr>
            <p:nvPr userDrawn="1"/>
          </p:nvSpPr>
          <p:spPr bwMode="auto">
            <a:xfrm>
              <a:off x="7272452" y="3985240"/>
              <a:ext cx="145072" cy="226984"/>
            </a:xfrm>
            <a:custGeom>
              <a:avLst/>
              <a:gdLst>
                <a:gd name="T0" fmla="*/ 46 w 147"/>
                <a:gd name="T1" fmla="*/ 0 h 230"/>
                <a:gd name="T2" fmla="*/ 68 w 147"/>
                <a:gd name="T3" fmla="*/ 3 h 230"/>
                <a:gd name="T4" fmla="*/ 91 w 147"/>
                <a:gd name="T5" fmla="*/ 12 h 230"/>
                <a:gd name="T6" fmla="*/ 111 w 147"/>
                <a:gd name="T7" fmla="*/ 24 h 230"/>
                <a:gd name="T8" fmla="*/ 126 w 147"/>
                <a:gd name="T9" fmla="*/ 41 h 230"/>
                <a:gd name="T10" fmla="*/ 138 w 147"/>
                <a:gd name="T11" fmla="*/ 59 h 230"/>
                <a:gd name="T12" fmla="*/ 145 w 147"/>
                <a:gd name="T13" fmla="*/ 83 h 230"/>
                <a:gd name="T14" fmla="*/ 147 w 147"/>
                <a:gd name="T15" fmla="*/ 109 h 230"/>
                <a:gd name="T16" fmla="*/ 140 w 147"/>
                <a:gd name="T17" fmla="*/ 138 h 230"/>
                <a:gd name="T18" fmla="*/ 125 w 147"/>
                <a:gd name="T19" fmla="*/ 167 h 230"/>
                <a:gd name="T20" fmla="*/ 99 w 147"/>
                <a:gd name="T21" fmla="*/ 198 h 230"/>
                <a:gd name="T22" fmla="*/ 63 w 147"/>
                <a:gd name="T23" fmla="*/ 230 h 230"/>
                <a:gd name="T24" fmla="*/ 80 w 147"/>
                <a:gd name="T25" fmla="*/ 191 h 230"/>
                <a:gd name="T26" fmla="*/ 92 w 147"/>
                <a:gd name="T27" fmla="*/ 153 h 230"/>
                <a:gd name="T28" fmla="*/ 97 w 147"/>
                <a:gd name="T29" fmla="*/ 119 h 230"/>
                <a:gd name="T30" fmla="*/ 97 w 147"/>
                <a:gd name="T31" fmla="*/ 90 h 230"/>
                <a:gd name="T32" fmla="*/ 91 w 147"/>
                <a:gd name="T33" fmla="*/ 65 h 230"/>
                <a:gd name="T34" fmla="*/ 77 w 147"/>
                <a:gd name="T35" fmla="*/ 42 h 230"/>
                <a:gd name="T36" fmla="*/ 58 w 147"/>
                <a:gd name="T37" fmla="*/ 27 h 230"/>
                <a:gd name="T38" fmla="*/ 33 w 147"/>
                <a:gd name="T39" fmla="*/ 15 h 230"/>
                <a:gd name="T40" fmla="*/ 0 w 147"/>
                <a:gd name="T41" fmla="*/ 10 h 230"/>
                <a:gd name="T42" fmla="*/ 22 w 147"/>
                <a:gd name="T43" fmla="*/ 1 h 230"/>
                <a:gd name="T44" fmla="*/ 46 w 147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7" h="230">
                  <a:moveTo>
                    <a:pt x="46" y="0"/>
                  </a:moveTo>
                  <a:lnTo>
                    <a:pt x="68" y="3"/>
                  </a:lnTo>
                  <a:lnTo>
                    <a:pt x="91" y="12"/>
                  </a:lnTo>
                  <a:lnTo>
                    <a:pt x="111" y="24"/>
                  </a:lnTo>
                  <a:lnTo>
                    <a:pt x="126" y="41"/>
                  </a:lnTo>
                  <a:lnTo>
                    <a:pt x="138" y="59"/>
                  </a:lnTo>
                  <a:lnTo>
                    <a:pt x="145" y="83"/>
                  </a:lnTo>
                  <a:lnTo>
                    <a:pt x="147" y="109"/>
                  </a:lnTo>
                  <a:lnTo>
                    <a:pt x="140" y="138"/>
                  </a:lnTo>
                  <a:lnTo>
                    <a:pt x="125" y="167"/>
                  </a:lnTo>
                  <a:lnTo>
                    <a:pt x="99" y="198"/>
                  </a:lnTo>
                  <a:lnTo>
                    <a:pt x="63" y="230"/>
                  </a:lnTo>
                  <a:lnTo>
                    <a:pt x="80" y="191"/>
                  </a:lnTo>
                  <a:lnTo>
                    <a:pt x="92" y="153"/>
                  </a:lnTo>
                  <a:lnTo>
                    <a:pt x="97" y="119"/>
                  </a:lnTo>
                  <a:lnTo>
                    <a:pt x="97" y="90"/>
                  </a:lnTo>
                  <a:lnTo>
                    <a:pt x="91" y="65"/>
                  </a:lnTo>
                  <a:lnTo>
                    <a:pt x="77" y="42"/>
                  </a:lnTo>
                  <a:lnTo>
                    <a:pt x="58" y="27"/>
                  </a:lnTo>
                  <a:lnTo>
                    <a:pt x="33" y="15"/>
                  </a:lnTo>
                  <a:lnTo>
                    <a:pt x="0" y="10"/>
                  </a:lnTo>
                  <a:lnTo>
                    <a:pt x="22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7402721" y="4006952"/>
              <a:ext cx="117439" cy="219089"/>
            </a:xfrm>
            <a:custGeom>
              <a:avLst/>
              <a:gdLst>
                <a:gd name="T0" fmla="*/ 46 w 119"/>
                <a:gd name="T1" fmla="*/ 0 h 222"/>
                <a:gd name="T2" fmla="*/ 68 w 119"/>
                <a:gd name="T3" fmla="*/ 5 h 222"/>
                <a:gd name="T4" fmla="*/ 87 w 119"/>
                <a:gd name="T5" fmla="*/ 14 h 222"/>
                <a:gd name="T6" fmla="*/ 102 w 119"/>
                <a:gd name="T7" fmla="*/ 27 h 222"/>
                <a:gd name="T8" fmla="*/ 114 w 119"/>
                <a:gd name="T9" fmla="*/ 46 h 222"/>
                <a:gd name="T10" fmla="*/ 119 w 119"/>
                <a:gd name="T11" fmla="*/ 68 h 222"/>
                <a:gd name="T12" fmla="*/ 117 w 119"/>
                <a:gd name="T13" fmla="*/ 94 h 222"/>
                <a:gd name="T14" fmla="*/ 107 w 119"/>
                <a:gd name="T15" fmla="*/ 123 h 222"/>
                <a:gd name="T16" fmla="*/ 90 w 119"/>
                <a:gd name="T17" fmla="*/ 154 h 222"/>
                <a:gd name="T18" fmla="*/ 61 w 119"/>
                <a:gd name="T19" fmla="*/ 188 h 222"/>
                <a:gd name="T20" fmla="*/ 22 w 119"/>
                <a:gd name="T21" fmla="*/ 222 h 222"/>
                <a:gd name="T22" fmla="*/ 39 w 119"/>
                <a:gd name="T23" fmla="*/ 186 h 222"/>
                <a:gd name="T24" fmla="*/ 52 w 119"/>
                <a:gd name="T25" fmla="*/ 154 h 222"/>
                <a:gd name="T26" fmla="*/ 64 w 119"/>
                <a:gd name="T27" fmla="*/ 123 h 222"/>
                <a:gd name="T28" fmla="*/ 71 w 119"/>
                <a:gd name="T29" fmla="*/ 96 h 222"/>
                <a:gd name="T30" fmla="*/ 73 w 119"/>
                <a:gd name="T31" fmla="*/ 73 h 222"/>
                <a:gd name="T32" fmla="*/ 71 w 119"/>
                <a:gd name="T33" fmla="*/ 53 h 222"/>
                <a:gd name="T34" fmla="*/ 63 w 119"/>
                <a:gd name="T35" fmla="*/ 36 h 222"/>
                <a:gd name="T36" fmla="*/ 49 w 119"/>
                <a:gd name="T37" fmla="*/ 24 h 222"/>
                <a:gd name="T38" fmla="*/ 29 w 119"/>
                <a:gd name="T39" fmla="*/ 15 h 222"/>
                <a:gd name="T40" fmla="*/ 0 w 119"/>
                <a:gd name="T41" fmla="*/ 12 h 222"/>
                <a:gd name="T42" fmla="*/ 23 w 119"/>
                <a:gd name="T43" fmla="*/ 3 h 222"/>
                <a:gd name="T44" fmla="*/ 46 w 119"/>
                <a:gd name="T4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9" h="222">
                  <a:moveTo>
                    <a:pt x="46" y="0"/>
                  </a:moveTo>
                  <a:lnTo>
                    <a:pt x="68" y="5"/>
                  </a:lnTo>
                  <a:lnTo>
                    <a:pt x="87" y="14"/>
                  </a:lnTo>
                  <a:lnTo>
                    <a:pt x="102" y="27"/>
                  </a:lnTo>
                  <a:lnTo>
                    <a:pt x="114" y="46"/>
                  </a:lnTo>
                  <a:lnTo>
                    <a:pt x="119" y="68"/>
                  </a:lnTo>
                  <a:lnTo>
                    <a:pt x="117" y="94"/>
                  </a:lnTo>
                  <a:lnTo>
                    <a:pt x="107" y="123"/>
                  </a:lnTo>
                  <a:lnTo>
                    <a:pt x="90" y="154"/>
                  </a:lnTo>
                  <a:lnTo>
                    <a:pt x="61" y="188"/>
                  </a:lnTo>
                  <a:lnTo>
                    <a:pt x="22" y="222"/>
                  </a:lnTo>
                  <a:lnTo>
                    <a:pt x="39" y="186"/>
                  </a:lnTo>
                  <a:lnTo>
                    <a:pt x="52" y="154"/>
                  </a:lnTo>
                  <a:lnTo>
                    <a:pt x="64" y="123"/>
                  </a:lnTo>
                  <a:lnTo>
                    <a:pt x="71" y="96"/>
                  </a:lnTo>
                  <a:lnTo>
                    <a:pt x="73" y="73"/>
                  </a:lnTo>
                  <a:lnTo>
                    <a:pt x="71" y="53"/>
                  </a:lnTo>
                  <a:lnTo>
                    <a:pt x="63" y="36"/>
                  </a:lnTo>
                  <a:lnTo>
                    <a:pt x="49" y="24"/>
                  </a:lnTo>
                  <a:lnTo>
                    <a:pt x="29" y="15"/>
                  </a:lnTo>
                  <a:lnTo>
                    <a:pt x="0" y="12"/>
                  </a:lnTo>
                  <a:lnTo>
                    <a:pt x="23" y="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5" name="Freeform 39"/>
            <p:cNvSpPr>
              <a:spLocks noEditPoints="1"/>
            </p:cNvSpPr>
            <p:nvPr userDrawn="1"/>
          </p:nvSpPr>
          <p:spPr bwMode="auto">
            <a:xfrm>
              <a:off x="7224095" y="3995109"/>
              <a:ext cx="60200" cy="202311"/>
            </a:xfrm>
            <a:custGeom>
              <a:avLst/>
              <a:gdLst>
                <a:gd name="T0" fmla="*/ 30 w 61"/>
                <a:gd name="T1" fmla="*/ 0 h 205"/>
                <a:gd name="T2" fmla="*/ 39 w 61"/>
                <a:gd name="T3" fmla="*/ 3 h 205"/>
                <a:gd name="T4" fmla="*/ 47 w 61"/>
                <a:gd name="T5" fmla="*/ 10 h 205"/>
                <a:gd name="T6" fmla="*/ 54 w 61"/>
                <a:gd name="T7" fmla="*/ 22 h 205"/>
                <a:gd name="T8" fmla="*/ 59 w 61"/>
                <a:gd name="T9" fmla="*/ 39 h 205"/>
                <a:gd name="T10" fmla="*/ 61 w 61"/>
                <a:gd name="T11" fmla="*/ 61 h 205"/>
                <a:gd name="T12" fmla="*/ 59 w 61"/>
                <a:gd name="T13" fmla="*/ 87 h 205"/>
                <a:gd name="T14" fmla="*/ 54 w 61"/>
                <a:gd name="T15" fmla="*/ 121 h 205"/>
                <a:gd name="T16" fmla="*/ 44 w 61"/>
                <a:gd name="T17" fmla="*/ 159 h 205"/>
                <a:gd name="T18" fmla="*/ 30 w 61"/>
                <a:gd name="T19" fmla="*/ 205 h 205"/>
                <a:gd name="T20" fmla="*/ 15 w 61"/>
                <a:gd name="T21" fmla="*/ 159 h 205"/>
                <a:gd name="T22" fmla="*/ 6 w 61"/>
                <a:gd name="T23" fmla="*/ 121 h 205"/>
                <a:gd name="T24" fmla="*/ 0 w 61"/>
                <a:gd name="T25" fmla="*/ 87 h 205"/>
                <a:gd name="T26" fmla="*/ 0 w 61"/>
                <a:gd name="T27" fmla="*/ 61 h 205"/>
                <a:gd name="T28" fmla="*/ 1 w 61"/>
                <a:gd name="T29" fmla="*/ 39 h 205"/>
                <a:gd name="T30" fmla="*/ 5 w 61"/>
                <a:gd name="T31" fmla="*/ 22 h 205"/>
                <a:gd name="T32" fmla="*/ 12 w 61"/>
                <a:gd name="T33" fmla="*/ 10 h 205"/>
                <a:gd name="T34" fmla="*/ 20 w 61"/>
                <a:gd name="T35" fmla="*/ 3 h 205"/>
                <a:gd name="T36" fmla="*/ 30 w 61"/>
                <a:gd name="T37" fmla="*/ 0 h 205"/>
                <a:gd name="T38" fmla="*/ 30 w 61"/>
                <a:gd name="T39" fmla="*/ 0 h 205"/>
                <a:gd name="T40" fmla="*/ 30 w 61"/>
                <a:gd name="T41" fmla="*/ 0 h 205"/>
                <a:gd name="T42" fmla="*/ 30 w 61"/>
                <a:gd name="T43" fmla="*/ 0 h 205"/>
                <a:gd name="T44" fmla="*/ 30 w 61"/>
                <a:gd name="T45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05">
                  <a:moveTo>
                    <a:pt x="30" y="0"/>
                  </a:moveTo>
                  <a:lnTo>
                    <a:pt x="39" y="3"/>
                  </a:lnTo>
                  <a:lnTo>
                    <a:pt x="47" y="10"/>
                  </a:lnTo>
                  <a:lnTo>
                    <a:pt x="54" y="22"/>
                  </a:lnTo>
                  <a:lnTo>
                    <a:pt x="59" y="39"/>
                  </a:lnTo>
                  <a:lnTo>
                    <a:pt x="61" y="61"/>
                  </a:lnTo>
                  <a:lnTo>
                    <a:pt x="59" y="87"/>
                  </a:lnTo>
                  <a:lnTo>
                    <a:pt x="54" y="121"/>
                  </a:lnTo>
                  <a:lnTo>
                    <a:pt x="44" y="159"/>
                  </a:lnTo>
                  <a:lnTo>
                    <a:pt x="30" y="205"/>
                  </a:lnTo>
                  <a:lnTo>
                    <a:pt x="15" y="159"/>
                  </a:lnTo>
                  <a:lnTo>
                    <a:pt x="6" y="121"/>
                  </a:lnTo>
                  <a:lnTo>
                    <a:pt x="0" y="87"/>
                  </a:lnTo>
                  <a:lnTo>
                    <a:pt x="0" y="61"/>
                  </a:lnTo>
                  <a:lnTo>
                    <a:pt x="1" y="39"/>
                  </a:lnTo>
                  <a:lnTo>
                    <a:pt x="5" y="22"/>
                  </a:lnTo>
                  <a:lnTo>
                    <a:pt x="12" y="10"/>
                  </a:lnTo>
                  <a:lnTo>
                    <a:pt x="20" y="3"/>
                  </a:lnTo>
                  <a:lnTo>
                    <a:pt x="30" y="0"/>
                  </a:lnTo>
                  <a:close/>
                  <a:moveTo>
                    <a:pt x="30" y="0"/>
                  </a:move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6" name="Freeform 40"/>
            <p:cNvSpPr>
              <a:spLocks noEditPoints="1"/>
            </p:cNvSpPr>
            <p:nvPr userDrawn="1"/>
          </p:nvSpPr>
          <p:spPr bwMode="auto">
            <a:xfrm>
              <a:off x="7086917" y="4228014"/>
              <a:ext cx="332580" cy="45397"/>
            </a:xfrm>
            <a:custGeom>
              <a:avLst/>
              <a:gdLst>
                <a:gd name="T0" fmla="*/ 169 w 337"/>
                <a:gd name="T1" fmla="*/ 46 h 46"/>
                <a:gd name="T2" fmla="*/ 169 w 337"/>
                <a:gd name="T3" fmla="*/ 46 h 46"/>
                <a:gd name="T4" fmla="*/ 169 w 337"/>
                <a:gd name="T5" fmla="*/ 46 h 46"/>
                <a:gd name="T6" fmla="*/ 169 w 337"/>
                <a:gd name="T7" fmla="*/ 46 h 46"/>
                <a:gd name="T8" fmla="*/ 169 w 337"/>
                <a:gd name="T9" fmla="*/ 0 h 46"/>
                <a:gd name="T10" fmla="*/ 212 w 337"/>
                <a:gd name="T11" fmla="*/ 1 h 46"/>
                <a:gd name="T12" fmla="*/ 248 w 337"/>
                <a:gd name="T13" fmla="*/ 5 h 46"/>
                <a:gd name="T14" fmla="*/ 280 w 337"/>
                <a:gd name="T15" fmla="*/ 10 h 46"/>
                <a:gd name="T16" fmla="*/ 304 w 337"/>
                <a:gd name="T17" fmla="*/ 15 h 46"/>
                <a:gd name="T18" fmla="*/ 323 w 337"/>
                <a:gd name="T19" fmla="*/ 20 h 46"/>
                <a:gd name="T20" fmla="*/ 333 w 337"/>
                <a:gd name="T21" fmla="*/ 24 h 46"/>
                <a:gd name="T22" fmla="*/ 337 w 337"/>
                <a:gd name="T23" fmla="*/ 24 h 46"/>
                <a:gd name="T24" fmla="*/ 333 w 337"/>
                <a:gd name="T25" fmla="*/ 25 h 46"/>
                <a:gd name="T26" fmla="*/ 320 w 337"/>
                <a:gd name="T27" fmla="*/ 27 h 46"/>
                <a:gd name="T28" fmla="*/ 301 w 337"/>
                <a:gd name="T29" fmla="*/ 32 h 46"/>
                <a:gd name="T30" fmla="*/ 279 w 337"/>
                <a:gd name="T31" fmla="*/ 36 h 46"/>
                <a:gd name="T32" fmla="*/ 251 w 337"/>
                <a:gd name="T33" fmla="*/ 39 h 46"/>
                <a:gd name="T34" fmla="*/ 222 w 337"/>
                <a:gd name="T35" fmla="*/ 42 h 46"/>
                <a:gd name="T36" fmla="*/ 195 w 337"/>
                <a:gd name="T37" fmla="*/ 46 h 46"/>
                <a:gd name="T38" fmla="*/ 169 w 337"/>
                <a:gd name="T39" fmla="*/ 46 h 46"/>
                <a:gd name="T40" fmla="*/ 142 w 337"/>
                <a:gd name="T41" fmla="*/ 46 h 46"/>
                <a:gd name="T42" fmla="*/ 115 w 337"/>
                <a:gd name="T43" fmla="*/ 42 h 46"/>
                <a:gd name="T44" fmla="*/ 86 w 337"/>
                <a:gd name="T45" fmla="*/ 39 h 46"/>
                <a:gd name="T46" fmla="*/ 60 w 337"/>
                <a:gd name="T47" fmla="*/ 36 h 46"/>
                <a:gd name="T48" fmla="*/ 36 w 337"/>
                <a:gd name="T49" fmla="*/ 32 h 46"/>
                <a:gd name="T50" fmla="*/ 17 w 337"/>
                <a:gd name="T51" fmla="*/ 27 h 46"/>
                <a:gd name="T52" fmla="*/ 4 w 337"/>
                <a:gd name="T53" fmla="*/ 25 h 46"/>
                <a:gd name="T54" fmla="*/ 0 w 337"/>
                <a:gd name="T55" fmla="*/ 24 h 46"/>
                <a:gd name="T56" fmla="*/ 4 w 337"/>
                <a:gd name="T57" fmla="*/ 24 h 46"/>
                <a:gd name="T58" fmla="*/ 16 w 337"/>
                <a:gd name="T59" fmla="*/ 20 h 46"/>
                <a:gd name="T60" fmla="*/ 33 w 337"/>
                <a:gd name="T61" fmla="*/ 15 h 46"/>
                <a:gd name="T62" fmla="*/ 58 w 337"/>
                <a:gd name="T63" fmla="*/ 10 h 46"/>
                <a:gd name="T64" fmla="*/ 89 w 337"/>
                <a:gd name="T65" fmla="*/ 5 h 46"/>
                <a:gd name="T66" fmla="*/ 127 w 337"/>
                <a:gd name="T67" fmla="*/ 1 h 46"/>
                <a:gd name="T68" fmla="*/ 169 w 337"/>
                <a:gd name="T69" fmla="*/ 0 h 46"/>
                <a:gd name="T70" fmla="*/ 169 w 337"/>
                <a:gd name="T71" fmla="*/ 0 h 46"/>
                <a:gd name="T72" fmla="*/ 169 w 337"/>
                <a:gd name="T73" fmla="*/ 0 h 46"/>
                <a:gd name="T74" fmla="*/ 169 w 337"/>
                <a:gd name="T75" fmla="*/ 0 h 46"/>
                <a:gd name="T76" fmla="*/ 169 w 337"/>
                <a:gd name="T7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7" h="46">
                  <a:moveTo>
                    <a:pt x="169" y="46"/>
                  </a:moveTo>
                  <a:lnTo>
                    <a:pt x="169" y="46"/>
                  </a:lnTo>
                  <a:lnTo>
                    <a:pt x="169" y="46"/>
                  </a:lnTo>
                  <a:lnTo>
                    <a:pt x="169" y="46"/>
                  </a:lnTo>
                  <a:close/>
                  <a:moveTo>
                    <a:pt x="169" y="0"/>
                  </a:moveTo>
                  <a:lnTo>
                    <a:pt x="212" y="1"/>
                  </a:lnTo>
                  <a:lnTo>
                    <a:pt x="248" y="5"/>
                  </a:lnTo>
                  <a:lnTo>
                    <a:pt x="280" y="10"/>
                  </a:lnTo>
                  <a:lnTo>
                    <a:pt x="304" y="15"/>
                  </a:lnTo>
                  <a:lnTo>
                    <a:pt x="323" y="20"/>
                  </a:lnTo>
                  <a:lnTo>
                    <a:pt x="333" y="24"/>
                  </a:lnTo>
                  <a:lnTo>
                    <a:pt x="337" y="24"/>
                  </a:lnTo>
                  <a:lnTo>
                    <a:pt x="333" y="25"/>
                  </a:lnTo>
                  <a:lnTo>
                    <a:pt x="320" y="27"/>
                  </a:lnTo>
                  <a:lnTo>
                    <a:pt x="301" y="32"/>
                  </a:lnTo>
                  <a:lnTo>
                    <a:pt x="279" y="36"/>
                  </a:lnTo>
                  <a:lnTo>
                    <a:pt x="251" y="39"/>
                  </a:lnTo>
                  <a:lnTo>
                    <a:pt x="222" y="42"/>
                  </a:lnTo>
                  <a:lnTo>
                    <a:pt x="195" y="46"/>
                  </a:lnTo>
                  <a:lnTo>
                    <a:pt x="169" y="46"/>
                  </a:lnTo>
                  <a:lnTo>
                    <a:pt x="142" y="46"/>
                  </a:lnTo>
                  <a:lnTo>
                    <a:pt x="115" y="42"/>
                  </a:lnTo>
                  <a:lnTo>
                    <a:pt x="86" y="39"/>
                  </a:lnTo>
                  <a:lnTo>
                    <a:pt x="60" y="36"/>
                  </a:lnTo>
                  <a:lnTo>
                    <a:pt x="36" y="32"/>
                  </a:lnTo>
                  <a:lnTo>
                    <a:pt x="17" y="27"/>
                  </a:lnTo>
                  <a:lnTo>
                    <a:pt x="4" y="25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16" y="20"/>
                  </a:lnTo>
                  <a:lnTo>
                    <a:pt x="33" y="15"/>
                  </a:lnTo>
                  <a:lnTo>
                    <a:pt x="58" y="10"/>
                  </a:lnTo>
                  <a:lnTo>
                    <a:pt x="89" y="5"/>
                  </a:lnTo>
                  <a:lnTo>
                    <a:pt x="127" y="1"/>
                  </a:lnTo>
                  <a:lnTo>
                    <a:pt x="169" y="0"/>
                  </a:lnTo>
                  <a:close/>
                  <a:moveTo>
                    <a:pt x="169" y="0"/>
                  </a:moveTo>
                  <a:lnTo>
                    <a:pt x="169" y="0"/>
                  </a:lnTo>
                  <a:lnTo>
                    <a:pt x="16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7206331" y="3868788"/>
              <a:ext cx="104610" cy="99675"/>
            </a:xfrm>
            <a:custGeom>
              <a:avLst/>
              <a:gdLst>
                <a:gd name="T0" fmla="*/ 35 w 106"/>
                <a:gd name="T1" fmla="*/ 0 h 101"/>
                <a:gd name="T2" fmla="*/ 74 w 106"/>
                <a:gd name="T3" fmla="*/ 0 h 101"/>
                <a:gd name="T4" fmla="*/ 69 w 106"/>
                <a:gd name="T5" fmla="*/ 37 h 101"/>
                <a:gd name="T6" fmla="*/ 70 w 106"/>
                <a:gd name="T7" fmla="*/ 37 h 101"/>
                <a:gd name="T8" fmla="*/ 106 w 106"/>
                <a:gd name="T9" fmla="*/ 34 h 101"/>
                <a:gd name="T10" fmla="*/ 106 w 106"/>
                <a:gd name="T11" fmla="*/ 73 h 101"/>
                <a:gd name="T12" fmla="*/ 70 w 106"/>
                <a:gd name="T13" fmla="*/ 70 h 101"/>
                <a:gd name="T14" fmla="*/ 69 w 106"/>
                <a:gd name="T15" fmla="*/ 72 h 101"/>
                <a:gd name="T16" fmla="*/ 67 w 106"/>
                <a:gd name="T17" fmla="*/ 101 h 101"/>
                <a:gd name="T18" fmla="*/ 40 w 106"/>
                <a:gd name="T19" fmla="*/ 101 h 101"/>
                <a:gd name="T20" fmla="*/ 38 w 106"/>
                <a:gd name="T21" fmla="*/ 72 h 101"/>
                <a:gd name="T22" fmla="*/ 36 w 106"/>
                <a:gd name="T23" fmla="*/ 70 h 101"/>
                <a:gd name="T24" fmla="*/ 0 w 106"/>
                <a:gd name="T25" fmla="*/ 73 h 101"/>
                <a:gd name="T26" fmla="*/ 0 w 106"/>
                <a:gd name="T27" fmla="*/ 34 h 101"/>
                <a:gd name="T28" fmla="*/ 36 w 106"/>
                <a:gd name="T29" fmla="*/ 37 h 101"/>
                <a:gd name="T30" fmla="*/ 38 w 106"/>
                <a:gd name="T31" fmla="*/ 37 h 101"/>
                <a:gd name="T32" fmla="*/ 35 w 106"/>
                <a:gd name="T3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101">
                  <a:moveTo>
                    <a:pt x="35" y="0"/>
                  </a:moveTo>
                  <a:lnTo>
                    <a:pt x="74" y="0"/>
                  </a:lnTo>
                  <a:lnTo>
                    <a:pt x="69" y="37"/>
                  </a:lnTo>
                  <a:lnTo>
                    <a:pt x="70" y="37"/>
                  </a:lnTo>
                  <a:lnTo>
                    <a:pt x="106" y="34"/>
                  </a:lnTo>
                  <a:lnTo>
                    <a:pt x="106" y="73"/>
                  </a:lnTo>
                  <a:lnTo>
                    <a:pt x="70" y="70"/>
                  </a:lnTo>
                  <a:lnTo>
                    <a:pt x="69" y="72"/>
                  </a:lnTo>
                  <a:lnTo>
                    <a:pt x="67" y="101"/>
                  </a:lnTo>
                  <a:lnTo>
                    <a:pt x="40" y="101"/>
                  </a:lnTo>
                  <a:lnTo>
                    <a:pt x="38" y="72"/>
                  </a:lnTo>
                  <a:lnTo>
                    <a:pt x="36" y="70"/>
                  </a:lnTo>
                  <a:lnTo>
                    <a:pt x="0" y="73"/>
                  </a:lnTo>
                  <a:lnTo>
                    <a:pt x="0" y="34"/>
                  </a:lnTo>
                  <a:lnTo>
                    <a:pt x="36" y="37"/>
                  </a:lnTo>
                  <a:lnTo>
                    <a:pt x="38" y="3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7432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8" r:id="rId3"/>
    <p:sldLayoutId id="2147483666" r:id="rId4"/>
    <p:sldLayoutId id="2147483652" r:id="rId5"/>
    <p:sldLayoutId id="2147483651" r:id="rId6"/>
    <p:sldLayoutId id="2147483653" r:id="rId7"/>
    <p:sldLayoutId id="2147483665" r:id="rId8"/>
    <p:sldLayoutId id="2147483662" r:id="rId9"/>
    <p:sldLayoutId id="2147483657" r:id="rId10"/>
    <p:sldLayoutId id="2147483667" r:id="rId11"/>
    <p:sldLayoutId id="2147483658" r:id="rId12"/>
    <p:sldLayoutId id="2147483660" r:id="rId13"/>
    <p:sldLayoutId id="2147483659" r:id="rId14"/>
    <p:sldLayoutId id="2147483661" r:id="rId15"/>
    <p:sldLayoutId id="2147483664" r:id="rId16"/>
    <p:sldLayoutId id="2147483669" r:id="rId17"/>
    <p:sldLayoutId id="214748367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 baseline="0">
          <a:solidFill>
            <a:schemeClr val="accent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i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7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00" indent="-2587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senschool.n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envissen.nl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vang5.nl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7" Type="http://schemas.openxmlformats.org/officeDocument/2006/relationships/customXml" Target="../ink/ink8.xm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7.xml"/><Relationship Id="rId5" Type="http://schemas.openxmlformats.org/officeDocument/2006/relationships/customXml" Target="../ink/ink6.xml"/><Relationship Id="rId4" Type="http://schemas.openxmlformats.org/officeDocument/2006/relationships/image" Target="../media/image330.png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8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3.png"/><Relationship Id="rId4" Type="http://schemas.openxmlformats.org/officeDocument/2006/relationships/customXml" Target="../ink/ink1.xml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>
            <a:spLocks noGrp="1"/>
          </p:cNvSpPr>
          <p:nvPr>
            <p:ph type="title"/>
          </p:nvPr>
        </p:nvSpPr>
        <p:spPr>
          <a:xfrm>
            <a:off x="2382096" y="497607"/>
            <a:ext cx="9643309" cy="7069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NL" sz="3600" dirty="0"/>
              <a:t>V</a:t>
            </a:r>
            <a:r>
              <a:rPr lang="nl-NL" sz="3600" b="1" dirty="0"/>
              <a:t>rijwilligersavond H.S.V. ‘De Leede’</a:t>
            </a:r>
            <a:endParaRPr lang="nl-NL" sz="3600" b="1" i="0" dirty="0">
              <a:solidFill>
                <a:srgbClr val="EBEBEB"/>
              </a:solidFill>
              <a:latin typeface="Century Gothic"/>
            </a:endParaRPr>
          </a:p>
        </p:txBody>
      </p:sp>
      <p:sp>
        <p:nvSpPr>
          <p:cNvPr id="19" name="Tijdelijke aanduiding voor tekst 36"/>
          <p:cNvSpPr txBox="1">
            <a:spLocks/>
          </p:cNvSpPr>
          <p:nvPr/>
        </p:nvSpPr>
        <p:spPr>
          <a:xfrm>
            <a:off x="9651533" y="4324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0" name="Tijdelijke aanduiding voor tekst 36"/>
          <p:cNvSpPr txBox="1">
            <a:spLocks/>
          </p:cNvSpPr>
          <p:nvPr/>
        </p:nvSpPr>
        <p:spPr>
          <a:xfrm>
            <a:off x="9803933" y="5848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4" name="Tijdelijke aanduiding voor tekst 7"/>
          <p:cNvSpPr txBox="1">
            <a:spLocks/>
          </p:cNvSpPr>
          <p:nvPr/>
        </p:nvSpPr>
        <p:spPr>
          <a:xfrm>
            <a:off x="2877038" y="1155664"/>
            <a:ext cx="7176852" cy="2845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>
                <a:solidFill>
                  <a:schemeClr val="accent2"/>
                </a:solidFill>
              </a:rPr>
              <a:t>Kennismaken, ideeën uitwisselen en elkaar inspireren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9" name="Tijdelijke aanduiding voor tekst 5"/>
          <p:cNvSpPr txBox="1">
            <a:spLocks/>
          </p:cNvSpPr>
          <p:nvPr/>
        </p:nvSpPr>
        <p:spPr>
          <a:xfrm>
            <a:off x="1147671" y="6241714"/>
            <a:ext cx="10021338" cy="3675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i="1" dirty="0"/>
              <a:t>Jeugdvissers en </a:t>
            </a:r>
            <a:r>
              <a:rPr lang="nl-NL" i="1" dirty="0" err="1"/>
              <a:t>VIScoaches</a:t>
            </a:r>
            <a:r>
              <a:rPr lang="nl-NL" i="1" dirty="0"/>
              <a:t> met hun vangst tijdens een </a:t>
            </a:r>
            <a:r>
              <a:rPr lang="nl-NL" i="1" dirty="0" err="1"/>
              <a:t>clinic</a:t>
            </a:r>
            <a:r>
              <a:rPr lang="nl-NL" i="1" dirty="0"/>
              <a:t> </a:t>
            </a:r>
            <a:r>
              <a:rPr lang="nl-NL" i="1" dirty="0" err="1"/>
              <a:t>Streetfishing</a:t>
            </a:r>
            <a:endParaRPr lang="nl-NL" i="1" dirty="0"/>
          </a:p>
        </p:txBody>
      </p:sp>
      <p:pic>
        <p:nvPicPr>
          <p:cNvPr id="10" name="Tijdelijke aanduiding voor inhoud 9" descr="Afbeelding met water, buitenshuis, vis, persoon&#10;&#10;Automatisch gegenereerde beschrijving">
            <a:extLst>
              <a:ext uri="{FF2B5EF4-FFF2-40B4-BE49-F238E27FC236}">
                <a16:creationId xmlns:a16="http://schemas.microsoft.com/office/drawing/2014/main" id="{28F8063F-70A4-D7E3-4A39-E455289D7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794" y="1671160"/>
            <a:ext cx="9975215" cy="4536000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3B65CAC-4338-9062-F0F4-43F4DF71B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6815" y="392620"/>
            <a:ext cx="1032986" cy="14630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D31D410-EF0D-44B4-8442-DEE7FC942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301" y="405193"/>
            <a:ext cx="103298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err="1"/>
              <a:t>Visles</a:t>
            </a:r>
            <a:r>
              <a:rPr lang="nl-NL" sz="3600" dirty="0"/>
              <a:t> op de basisschool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25165" y="1279635"/>
            <a:ext cx="6692381" cy="406440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nl-NL" sz="2600" dirty="0"/>
              <a:t>Biologieles over ‘het huis’ van de vis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Specifieke aandacht voor vissenwelzijn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Visexcursie aan de waterkant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Voldoende begeleiding vereist!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2025: minimaal twee vislessen op scholen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Meer info op </a:t>
            </a:r>
            <a:r>
              <a:rPr lang="nl-NL" sz="2600" dirty="0">
                <a:hlinkClick r:id="rId3"/>
              </a:rPr>
              <a:t>www.vissenschool.nl</a:t>
            </a:r>
            <a:r>
              <a:rPr lang="nl-NL" sz="2600" dirty="0"/>
              <a:t> </a:t>
            </a:r>
          </a:p>
          <a:p>
            <a:pPr lvl="1"/>
            <a:endParaRPr lang="nl-NL" sz="2600" dirty="0"/>
          </a:p>
          <a:p>
            <a:pPr lvl="1"/>
            <a:endParaRPr lang="nl-NL" sz="2800" dirty="0"/>
          </a:p>
          <a:p>
            <a:pPr lvl="1"/>
            <a:endParaRPr lang="nl-NL" sz="28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2" name="Tijdelijke aanduiding voor afbeelding 1"/>
          <p:cNvSpPr>
            <a:spLocks noGrp="1"/>
          </p:cNvSpPr>
          <p:nvPr>
            <p:ph type="pic" sz="quarter" idx="15"/>
          </p:nvPr>
        </p:nvSpPr>
        <p:spPr>
          <a:xfrm>
            <a:off x="7217546" y="0"/>
            <a:ext cx="4974454" cy="6858000"/>
          </a:xfrm>
        </p:spPr>
        <p:txBody>
          <a:bodyPr/>
          <a:lstStyle/>
          <a:p>
            <a:endParaRPr lang="nl-NL"/>
          </a:p>
        </p:txBody>
      </p:sp>
      <p:pic>
        <p:nvPicPr>
          <p:cNvPr id="9" name="Tijdelijke aanduiding voor afbeelding 11" descr="Afbeelding met tekst, persoon, binnen, plafond&#10;&#10;Automatisch gegenereerde beschrijving">
            <a:extLst>
              <a:ext uri="{FF2B5EF4-FFF2-40B4-BE49-F238E27FC236}">
                <a16:creationId xmlns:a16="http://schemas.microsoft.com/office/drawing/2014/main" id="{33DBB150-6F37-4616-A452-F6E9F7BBE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7546" y="0"/>
            <a:ext cx="4974454" cy="6858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953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Welzijn van vis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42" y="1195551"/>
            <a:ext cx="6692381" cy="4669221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nl-NL" sz="2600" dirty="0"/>
              <a:t>Op de agenda van Partij voor de Dieren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nl-NL" sz="2600" dirty="0"/>
              <a:t>Het belangrijkste aandachtspunt tijdens </a:t>
            </a:r>
            <a:br>
              <a:rPr lang="nl-NL" sz="2600" dirty="0"/>
            </a:br>
            <a:r>
              <a:rPr lang="nl-NL" sz="2600" dirty="0"/>
              <a:t>vislessen en andere jeugdactiviteiten!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nl-NL" sz="2600" dirty="0"/>
              <a:t>Onderdeel ‘leren </a:t>
            </a:r>
            <a:r>
              <a:rPr lang="nl-NL" sz="2600" dirty="0" err="1"/>
              <a:t>onthaken</a:t>
            </a:r>
            <a:r>
              <a:rPr lang="nl-NL" sz="2600" dirty="0"/>
              <a:t>’ tijdens </a:t>
            </a:r>
            <a:br>
              <a:rPr lang="nl-NL" sz="2600" dirty="0"/>
            </a:br>
            <a:r>
              <a:rPr lang="nl-NL" sz="2600" dirty="0"/>
              <a:t>de </a:t>
            </a:r>
            <a:r>
              <a:rPr lang="nl-NL" sz="2600" dirty="0" err="1"/>
              <a:t>vislessen</a:t>
            </a:r>
            <a:r>
              <a:rPr lang="nl-NL" sz="2600" dirty="0"/>
              <a:t> en jeugdcursussen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Gebruik </a:t>
            </a:r>
            <a:r>
              <a:rPr lang="nl-NL" sz="2600" dirty="0" err="1"/>
              <a:t>onthaakmat</a:t>
            </a:r>
            <a:r>
              <a:rPr lang="nl-NL" sz="2600" dirty="0"/>
              <a:t> 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Opleiden jeugdvrijwilligers</a:t>
            </a:r>
          </a:p>
          <a:p>
            <a:pPr lvl="1"/>
            <a:endParaRPr lang="nl-NL" sz="2800" dirty="0"/>
          </a:p>
          <a:p>
            <a:pPr lvl="1"/>
            <a:endParaRPr lang="nl-NL" sz="28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4" name="Tijdelijke aanduiding voor afbeelding 10">
            <a:extLst>
              <a:ext uri="{FF2B5EF4-FFF2-40B4-BE49-F238E27FC236}">
                <a16:creationId xmlns:a16="http://schemas.microsoft.com/office/drawing/2014/main" id="{6420C706-56D3-087F-3A4D-7EE19F23D0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0"/>
            <a:ext cx="6203289" cy="6858000"/>
          </a:xfrm>
          <a:custGeom>
            <a:avLst/>
            <a:gdLst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9264119 w 9264119"/>
              <a:gd name="connsiteY6" fmla="*/ 6858002 h 6858002"/>
              <a:gd name="connsiteX7" fmla="*/ 5679105 w 9264119"/>
              <a:gd name="connsiteY7" fmla="*/ 6858002 h 6858002"/>
              <a:gd name="connsiteX8" fmla="*/ 5679105 w 9264119"/>
              <a:gd name="connsiteY8" fmla="*/ 6858000 h 6858002"/>
              <a:gd name="connsiteX9" fmla="*/ 0 w 9264119"/>
              <a:gd name="connsiteY9" fmla="*/ 6857999 h 6858002"/>
              <a:gd name="connsiteX10" fmla="*/ 656437 w 9264119"/>
              <a:gd name="connsiteY10" fmla="*/ 311632 h 6858002"/>
              <a:gd name="connsiteX0" fmla="*/ 589845 w 9264119"/>
              <a:gd name="connsiteY0" fmla="*/ 0 h 6858002"/>
              <a:gd name="connsiteX1" fmla="*/ 5679107 w 9264119"/>
              <a:gd name="connsiteY1" fmla="*/ 0 h 6858002"/>
              <a:gd name="connsiteX2" fmla="*/ 5679107 w 9264119"/>
              <a:gd name="connsiteY2" fmla="*/ 1 h 6858002"/>
              <a:gd name="connsiteX3" fmla="*/ 8151025 w 9264119"/>
              <a:gd name="connsiteY3" fmla="*/ 1 h 6858002"/>
              <a:gd name="connsiteX4" fmla="*/ 8151025 w 9264119"/>
              <a:gd name="connsiteY4" fmla="*/ 6858000 h 6858002"/>
              <a:gd name="connsiteX5" fmla="*/ 9264119 w 9264119"/>
              <a:gd name="connsiteY5" fmla="*/ 6858000 h 6858002"/>
              <a:gd name="connsiteX6" fmla="*/ 5679105 w 9264119"/>
              <a:gd name="connsiteY6" fmla="*/ 6858002 h 6858002"/>
              <a:gd name="connsiteX7" fmla="*/ 5679105 w 9264119"/>
              <a:gd name="connsiteY7" fmla="*/ 6858000 h 6858002"/>
              <a:gd name="connsiteX8" fmla="*/ 0 w 9264119"/>
              <a:gd name="connsiteY8" fmla="*/ 6857999 h 6858002"/>
              <a:gd name="connsiteX9" fmla="*/ 656437 w 9264119"/>
              <a:gd name="connsiteY9" fmla="*/ 311632 h 6858002"/>
              <a:gd name="connsiteX10" fmla="*/ 589845 w 9264119"/>
              <a:gd name="connsiteY10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5679107 w 8151025"/>
              <a:gd name="connsiteY2" fmla="*/ 1 h 6858002"/>
              <a:gd name="connsiteX3" fmla="*/ 8151025 w 8151025"/>
              <a:gd name="connsiteY3" fmla="*/ 1 h 6858002"/>
              <a:gd name="connsiteX4" fmla="*/ 8151025 w 8151025"/>
              <a:gd name="connsiteY4" fmla="*/ 6858000 h 6858002"/>
              <a:gd name="connsiteX5" fmla="*/ 5679105 w 8151025"/>
              <a:gd name="connsiteY5" fmla="*/ 6858002 h 6858002"/>
              <a:gd name="connsiteX6" fmla="*/ 5679105 w 8151025"/>
              <a:gd name="connsiteY6" fmla="*/ 6858000 h 6858002"/>
              <a:gd name="connsiteX7" fmla="*/ 0 w 8151025"/>
              <a:gd name="connsiteY7" fmla="*/ 6857999 h 6858002"/>
              <a:gd name="connsiteX8" fmla="*/ 656437 w 8151025"/>
              <a:gd name="connsiteY8" fmla="*/ 311632 h 6858002"/>
              <a:gd name="connsiteX9" fmla="*/ 589845 w 8151025"/>
              <a:gd name="connsiteY9" fmla="*/ 0 h 6858002"/>
              <a:gd name="connsiteX0" fmla="*/ 589845 w 8151025"/>
              <a:gd name="connsiteY0" fmla="*/ 0 h 6858002"/>
              <a:gd name="connsiteX1" fmla="*/ 5679107 w 8151025"/>
              <a:gd name="connsiteY1" fmla="*/ 0 h 6858002"/>
              <a:gd name="connsiteX2" fmla="*/ 8151025 w 8151025"/>
              <a:gd name="connsiteY2" fmla="*/ 1 h 6858002"/>
              <a:gd name="connsiteX3" fmla="*/ 8151025 w 8151025"/>
              <a:gd name="connsiteY3" fmla="*/ 6858000 h 6858002"/>
              <a:gd name="connsiteX4" fmla="*/ 5679105 w 8151025"/>
              <a:gd name="connsiteY4" fmla="*/ 6858002 h 6858002"/>
              <a:gd name="connsiteX5" fmla="*/ 5679105 w 8151025"/>
              <a:gd name="connsiteY5" fmla="*/ 6858000 h 6858002"/>
              <a:gd name="connsiteX6" fmla="*/ 0 w 8151025"/>
              <a:gd name="connsiteY6" fmla="*/ 6857999 h 6858002"/>
              <a:gd name="connsiteX7" fmla="*/ 656437 w 8151025"/>
              <a:gd name="connsiteY7" fmla="*/ 311632 h 6858002"/>
              <a:gd name="connsiteX8" fmla="*/ 589845 w 8151025"/>
              <a:gd name="connsiteY8" fmla="*/ 0 h 6858002"/>
              <a:gd name="connsiteX0" fmla="*/ 589845 w 8151025"/>
              <a:gd name="connsiteY0" fmla="*/ 0 h 6858002"/>
              <a:gd name="connsiteX1" fmla="*/ 8151025 w 8151025"/>
              <a:gd name="connsiteY1" fmla="*/ 1 h 6858002"/>
              <a:gd name="connsiteX2" fmla="*/ 8151025 w 8151025"/>
              <a:gd name="connsiteY2" fmla="*/ 6858000 h 6858002"/>
              <a:gd name="connsiteX3" fmla="*/ 5679105 w 8151025"/>
              <a:gd name="connsiteY3" fmla="*/ 6858002 h 6858002"/>
              <a:gd name="connsiteX4" fmla="*/ 5679105 w 8151025"/>
              <a:gd name="connsiteY4" fmla="*/ 6858000 h 6858002"/>
              <a:gd name="connsiteX5" fmla="*/ 0 w 8151025"/>
              <a:gd name="connsiteY5" fmla="*/ 6857999 h 6858002"/>
              <a:gd name="connsiteX6" fmla="*/ 656437 w 8151025"/>
              <a:gd name="connsiteY6" fmla="*/ 311632 h 6858002"/>
              <a:gd name="connsiteX7" fmla="*/ 589845 w 8151025"/>
              <a:gd name="connsiteY7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1025" h="6858002">
                <a:moveTo>
                  <a:pt x="589845" y="0"/>
                </a:moveTo>
                <a:lnTo>
                  <a:pt x="8151025" y="1"/>
                </a:lnTo>
                <a:lnTo>
                  <a:pt x="8151025" y="6858000"/>
                </a:lnTo>
                <a:lnTo>
                  <a:pt x="5679105" y="6858002"/>
                </a:lnTo>
                <a:lnTo>
                  <a:pt x="5679105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40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7" y="0"/>
            <a:ext cx="10975931" cy="685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3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>
            <a:spLocks noGrp="1"/>
          </p:cNvSpPr>
          <p:nvPr>
            <p:ph type="title"/>
          </p:nvPr>
        </p:nvSpPr>
        <p:spPr>
          <a:xfrm>
            <a:off x="2771761" y="525258"/>
            <a:ext cx="9643309" cy="7069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NL" sz="3600" dirty="0"/>
              <a:t>Overzicht jeugdactiviteiten 2025</a:t>
            </a:r>
            <a:endParaRPr lang="nl-NL" sz="3600" b="1" i="0" dirty="0">
              <a:solidFill>
                <a:srgbClr val="EBEBEB"/>
              </a:solidFill>
              <a:latin typeface="Century Gothic"/>
            </a:endParaRPr>
          </a:p>
        </p:txBody>
      </p:sp>
      <p:sp>
        <p:nvSpPr>
          <p:cNvPr id="19" name="Tijdelijke aanduiding voor tekst 36"/>
          <p:cNvSpPr txBox="1">
            <a:spLocks/>
          </p:cNvSpPr>
          <p:nvPr/>
        </p:nvSpPr>
        <p:spPr>
          <a:xfrm>
            <a:off x="9651533" y="4324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0" name="Tijdelijke aanduiding voor tekst 36"/>
          <p:cNvSpPr txBox="1">
            <a:spLocks/>
          </p:cNvSpPr>
          <p:nvPr/>
        </p:nvSpPr>
        <p:spPr>
          <a:xfrm>
            <a:off x="9803933" y="5848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4" name="Tijdelijke aanduiding voor tekst 7"/>
          <p:cNvSpPr txBox="1">
            <a:spLocks/>
          </p:cNvSpPr>
          <p:nvPr/>
        </p:nvSpPr>
        <p:spPr>
          <a:xfrm>
            <a:off x="2441115" y="970472"/>
            <a:ext cx="7650243" cy="2679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74BE87-063F-B722-D631-EC0CF5EE1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2339" y="220581"/>
            <a:ext cx="1032986" cy="14630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5BBA7D-DF09-0064-9E29-C26637687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110" y="227511"/>
            <a:ext cx="1032986" cy="14630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EFAA38-C683-013B-E90B-A0AB821CA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515" y="2036998"/>
            <a:ext cx="11099442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7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Samen </a:t>
            </a:r>
            <a:r>
              <a:rPr lang="nl-NL" sz="3600" dirty="0" err="1"/>
              <a:t>VISsen</a:t>
            </a:r>
            <a:r>
              <a:rPr lang="nl-NL" sz="3600" dirty="0"/>
              <a:t>-uitjes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25165" y="1447800"/>
            <a:ext cx="6692381" cy="4064400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nl-NL" sz="2600" dirty="0"/>
              <a:t>Bewoners van zorginstellingen </a:t>
            </a:r>
            <a:br>
              <a:rPr lang="nl-NL" sz="2600" dirty="0"/>
            </a:br>
            <a:r>
              <a:rPr lang="nl-NL" sz="2600" dirty="0"/>
              <a:t>een heerlijk dagdeel vissen bezorgen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Lekker buiten in de natuur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Boost voor Positieve Gezondheid!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2025: minimaal één </a:t>
            </a:r>
            <a:r>
              <a:rPr lang="nl-NL" sz="2600" dirty="0" err="1"/>
              <a:t>VISuitje</a:t>
            </a:r>
            <a:endParaRPr lang="nl-NL" sz="2600" dirty="0"/>
          </a:p>
          <a:p>
            <a:pPr lvl="1">
              <a:lnSpc>
                <a:spcPct val="150000"/>
              </a:lnSpc>
            </a:pPr>
            <a:r>
              <a:rPr lang="nl-NL" sz="2600" dirty="0"/>
              <a:t>Meer info: </a:t>
            </a:r>
            <a:r>
              <a:rPr lang="nl-NL" sz="2600" dirty="0">
                <a:hlinkClick r:id="rId3"/>
              </a:rPr>
              <a:t>www.samenvissen.nl</a:t>
            </a:r>
            <a:r>
              <a:rPr lang="nl-NL" sz="2600" dirty="0"/>
              <a:t> </a:t>
            </a:r>
          </a:p>
          <a:p>
            <a:pPr lvl="1">
              <a:lnSpc>
                <a:spcPct val="150000"/>
              </a:lnSpc>
            </a:pPr>
            <a:endParaRPr lang="nl-NL" sz="2600" dirty="0"/>
          </a:p>
          <a:p>
            <a:pPr lvl="1"/>
            <a:endParaRPr lang="nl-NL" sz="2800" dirty="0"/>
          </a:p>
          <a:p>
            <a:pPr lvl="1"/>
            <a:endParaRPr lang="nl-NL" sz="28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39" name="Tijdelijke aanduiding voor afbeelding 38" descr="Afbeelding met hemel, buitenshuis, stoel, wiel&#10;&#10;Automatisch gegenereerde beschrijving">
            <a:extLst>
              <a:ext uri="{FF2B5EF4-FFF2-40B4-BE49-F238E27FC236}">
                <a16:creationId xmlns:a16="http://schemas.microsoft.com/office/drawing/2014/main" id="{A63315B7-2674-965C-15E7-5DF46195C0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339" y="0"/>
            <a:ext cx="6791661" cy="6858000"/>
          </a:xfrm>
        </p:spPr>
      </p:pic>
    </p:spTree>
    <p:extLst>
      <p:ext uri="{BB962C8B-B14F-4D97-AF65-F5344CB8AC3E}">
        <p14:creationId xmlns:p14="http://schemas.microsoft.com/office/powerpoint/2010/main" val="5178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Schoonmaakactie(s)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42" y="1068876"/>
            <a:ext cx="6783858" cy="327924"/>
          </a:xfrm>
        </p:spPr>
        <p:txBody>
          <a:bodyPr/>
          <a:lstStyle/>
          <a:p>
            <a:r>
              <a:rPr lang="nl-NL" sz="2800" dirty="0"/>
              <a:t>VANG5: Hou je </a:t>
            </a:r>
            <a:r>
              <a:rPr lang="nl-NL" sz="2800" dirty="0" err="1"/>
              <a:t>visstek</a:t>
            </a:r>
            <a:r>
              <a:rPr lang="nl-NL" sz="2800" dirty="0"/>
              <a:t> schoon!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42" y="1396800"/>
            <a:ext cx="7247235" cy="4064400"/>
          </a:xfrm>
        </p:spPr>
        <p:txBody>
          <a:bodyPr/>
          <a:lstStyle/>
          <a:p>
            <a:endParaRPr lang="nl-NL" dirty="0"/>
          </a:p>
          <a:p>
            <a:pPr lvl="1">
              <a:lnSpc>
                <a:spcPct val="100000"/>
              </a:lnSpc>
            </a:pPr>
            <a:r>
              <a:rPr lang="nl-NL" sz="2600" dirty="0"/>
              <a:t>Eenvoudig (gezamenlijk) te doen aan </a:t>
            </a:r>
            <a:br>
              <a:rPr lang="nl-NL" sz="2600" dirty="0"/>
            </a:br>
            <a:r>
              <a:rPr lang="nl-NL" sz="2600" dirty="0"/>
              <a:t>het einde van elke (jeugd)activiteit!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22 maart 2025: Landelijke </a:t>
            </a:r>
            <a:r>
              <a:rPr lang="nl-NL" sz="2600" dirty="0" err="1"/>
              <a:t>Opschoondag</a:t>
            </a:r>
            <a:endParaRPr lang="nl-NL" sz="2600" dirty="0"/>
          </a:p>
          <a:p>
            <a:pPr lvl="1">
              <a:lnSpc>
                <a:spcPct val="150000"/>
              </a:lnSpc>
            </a:pPr>
            <a:r>
              <a:rPr lang="nl-NL" sz="2600" dirty="0"/>
              <a:t>Vele handen maken licht werk!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Gezellig en dankbaar</a:t>
            </a:r>
          </a:p>
          <a:p>
            <a:pPr lvl="1">
              <a:lnSpc>
                <a:spcPct val="150000"/>
              </a:lnSpc>
            </a:pPr>
            <a:r>
              <a:rPr lang="nl-NL" sz="2600" dirty="0"/>
              <a:t>Hapje en drankje na afloop</a:t>
            </a:r>
          </a:p>
          <a:p>
            <a:pPr lvl="1">
              <a:lnSpc>
                <a:spcPct val="150000"/>
              </a:lnSpc>
            </a:pPr>
            <a:r>
              <a:rPr lang="nl-NL" sz="2600" dirty="0">
                <a:hlinkClick r:id="rId2"/>
              </a:rPr>
              <a:t>www.vang5.nl</a:t>
            </a:r>
            <a:r>
              <a:rPr lang="nl-NL" sz="2600" dirty="0"/>
              <a:t> </a:t>
            </a:r>
          </a:p>
          <a:p>
            <a:pPr lvl="1">
              <a:lnSpc>
                <a:spcPct val="150000"/>
              </a:lnSpc>
            </a:pPr>
            <a:endParaRPr lang="nl-NL" sz="2600" dirty="0"/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br>
              <a:rPr lang="nl-NL" sz="2400" dirty="0"/>
            </a:b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5"/>
          <a:stretch/>
        </p:blipFill>
        <p:spPr>
          <a:xfrm>
            <a:off x="7217546" y="-132080"/>
            <a:ext cx="5170122" cy="6990080"/>
          </a:xfrm>
        </p:spPr>
      </p:pic>
      <p:pic>
        <p:nvPicPr>
          <p:cNvPr id="2" name="Tijdelijke aanduiding voor afbeelding 7">
            <a:extLst>
              <a:ext uri="{FF2B5EF4-FFF2-40B4-BE49-F238E27FC236}">
                <a16:creationId xmlns:a16="http://schemas.microsoft.com/office/drawing/2014/main" id="{0F4BA79D-6A38-0370-75CD-A39F07AC67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4"/>
          <a:stretch/>
        </p:blipFill>
        <p:spPr>
          <a:xfrm>
            <a:off x="6734631" y="-96187"/>
            <a:ext cx="5653037" cy="7452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8" name="Afbeelding 7" descr="Afbeelding met tekst, Lettertype, Graphics, logo&#10;&#10;Automatisch gegenereerde beschrijving">
            <a:extLst>
              <a:ext uri="{FF2B5EF4-FFF2-40B4-BE49-F238E27FC236}">
                <a16:creationId xmlns:a16="http://schemas.microsoft.com/office/drawing/2014/main" id="{B16E9E14-4C7B-92B0-EF8B-EC6D9454A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71" y="3979243"/>
            <a:ext cx="24288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>
            <a:spLocks noGrp="1"/>
          </p:cNvSpPr>
          <p:nvPr>
            <p:ph type="title"/>
          </p:nvPr>
        </p:nvSpPr>
        <p:spPr>
          <a:xfrm>
            <a:off x="2912438" y="299600"/>
            <a:ext cx="9643309" cy="7069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NL" sz="3600" dirty="0"/>
              <a:t>Gewenste organisatiestructuur</a:t>
            </a:r>
            <a:endParaRPr lang="nl-NL" sz="3600" b="1" i="0" dirty="0">
              <a:solidFill>
                <a:srgbClr val="EBEBEB"/>
              </a:solidFill>
              <a:latin typeface="Century Gothic"/>
            </a:endParaRPr>
          </a:p>
        </p:txBody>
      </p:sp>
      <p:sp>
        <p:nvSpPr>
          <p:cNvPr id="19" name="Tijdelijke aanduiding voor tekst 36"/>
          <p:cNvSpPr txBox="1">
            <a:spLocks/>
          </p:cNvSpPr>
          <p:nvPr/>
        </p:nvSpPr>
        <p:spPr>
          <a:xfrm>
            <a:off x="9651533" y="4324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0" name="Tijdelijke aanduiding voor tekst 36"/>
          <p:cNvSpPr txBox="1">
            <a:spLocks/>
          </p:cNvSpPr>
          <p:nvPr/>
        </p:nvSpPr>
        <p:spPr>
          <a:xfrm>
            <a:off x="9803933" y="5848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4" name="Tijdelijke aanduiding voor tekst 7"/>
          <p:cNvSpPr txBox="1">
            <a:spLocks/>
          </p:cNvSpPr>
          <p:nvPr/>
        </p:nvSpPr>
        <p:spPr>
          <a:xfrm>
            <a:off x="2703087" y="970472"/>
            <a:ext cx="7176852" cy="2845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b="1" dirty="0">
                <a:solidFill>
                  <a:schemeClr val="accent2"/>
                </a:solidFill>
              </a:rPr>
              <a:t>voor de continuïteit van de vereniging en haar activiteiten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74BE87-063F-B722-D631-EC0CF5EE1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2339" y="220581"/>
            <a:ext cx="1032986" cy="14630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5BBA7D-DF09-0064-9E29-C26637687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110" y="227511"/>
            <a:ext cx="1032986" cy="14630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FB5DCA1-9B0F-E7FC-DE01-5FE7F9605B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3627" y="1925904"/>
            <a:ext cx="849225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31338" y="580760"/>
            <a:ext cx="8032089" cy="496565"/>
          </a:xfrm>
        </p:spPr>
        <p:txBody>
          <a:bodyPr/>
          <a:lstStyle/>
          <a:p>
            <a:r>
              <a:rPr lang="nl-NL" dirty="0"/>
              <a:t>Werven en opleiden van vrijwilligers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531338" y="1796609"/>
            <a:ext cx="8121172" cy="3765349"/>
          </a:xfrm>
        </p:spPr>
        <p:txBody>
          <a:bodyPr/>
          <a:lstStyle/>
          <a:p>
            <a:pPr>
              <a:buClr>
                <a:schemeClr val="accent3"/>
              </a:buClr>
            </a:pPr>
            <a:r>
              <a:rPr lang="nl-NL" sz="2200" b="1" dirty="0"/>
              <a:t>Cursus </a:t>
            </a:r>
            <a:r>
              <a:rPr lang="nl-NL" sz="2200" b="1" dirty="0" err="1"/>
              <a:t>VIScoach</a:t>
            </a:r>
            <a:r>
              <a:rPr lang="nl-NL" sz="2200" b="1" dirty="0"/>
              <a:t>:</a:t>
            </a:r>
            <a:endParaRPr lang="nl-NL" sz="22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NL" sz="2200" dirty="0"/>
              <a:t>Donderdagavond 27 februari in Hilversum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NL" sz="2200" dirty="0"/>
              <a:t>Woensdagavond 12 maart in Heiloo 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NL" sz="2200" dirty="0"/>
              <a:t>Dinsdagavond 18 maart in Bilthoven 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NL" sz="2200" dirty="0"/>
          </a:p>
          <a:p>
            <a:pPr>
              <a:buClr>
                <a:schemeClr val="accent3"/>
              </a:buClr>
            </a:pPr>
            <a:r>
              <a:rPr lang="nl-NL" sz="2200" b="1" dirty="0"/>
              <a:t>Cursus </a:t>
            </a:r>
            <a:r>
              <a:rPr lang="nl-NL" sz="2200" b="1" dirty="0" err="1"/>
              <a:t>VISmeester</a:t>
            </a:r>
            <a:r>
              <a:rPr lang="nl-NL" sz="2200" b="1" dirty="0"/>
              <a:t>:</a:t>
            </a:r>
            <a:endParaRPr lang="nl-NL" sz="22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NL" sz="2200" dirty="0"/>
              <a:t>Woensdagavond 16 april in Heiloo 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NL" sz="2200" dirty="0"/>
              <a:t>Donderdagavond 5 juni in Bilthoven 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NL" sz="2200" dirty="0"/>
          </a:p>
          <a:p>
            <a:pPr>
              <a:buClr>
                <a:schemeClr val="accent3"/>
              </a:buClr>
            </a:pPr>
            <a:r>
              <a:rPr lang="nl-NL" sz="2200" b="1" dirty="0"/>
              <a:t>Cursus Controle sportvisserij:</a:t>
            </a:r>
            <a:endParaRPr lang="nl-NL" sz="2200" dirty="0"/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NL" sz="2200" dirty="0"/>
              <a:t>Vrijdag 11 april in Heiloo 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NL" sz="2200" dirty="0"/>
              <a:t>Vrijdag 16 mei in Bilthoven </a:t>
            </a:r>
          </a:p>
          <a:p>
            <a: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NL" sz="2200" dirty="0"/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NL" sz="1800" dirty="0"/>
          </a:p>
          <a:p>
            <a:pPr>
              <a:buClr>
                <a:schemeClr val="accent3"/>
              </a:buClr>
            </a:pPr>
            <a:endParaRPr lang="nl-NL" dirty="0"/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531338" y="1112052"/>
            <a:ext cx="8032089" cy="369907"/>
          </a:xfrm>
        </p:spPr>
        <p:txBody>
          <a:bodyPr/>
          <a:lstStyle/>
          <a:p>
            <a:r>
              <a:rPr lang="nl-NL" sz="2200" dirty="0"/>
              <a:t>Verklaring Omtrent Gedrag (VOG) voor elke cursist! </a:t>
            </a:r>
            <a:endParaRPr lang="en-US" sz="2200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54F1C5E1-700E-FBD8-7115-68760C889B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3">
            <a:extLst>
              <a:ext uri="{FF2B5EF4-FFF2-40B4-BE49-F238E27FC236}">
                <a16:creationId xmlns:a16="http://schemas.microsoft.com/office/drawing/2014/main" id="{7700EA9A-9BC9-B97D-1653-D19C859B7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2" r="-2"/>
          <a:stretch/>
        </p:blipFill>
        <p:spPr>
          <a:xfrm>
            <a:off x="6824698" y="0"/>
            <a:ext cx="5483099" cy="6876000"/>
          </a:xfrm>
          <a:custGeom>
            <a:avLst/>
            <a:gdLst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0 w 5760000"/>
              <a:gd name="connsiteY4" fmla="*/ 6857999 h 6858000"/>
              <a:gd name="connsiteX5" fmla="*/ 80893 w 5760000"/>
              <a:gd name="connsiteY5" fmla="*/ 6857999 h 6858000"/>
              <a:gd name="connsiteX6" fmla="*/ 737330 w 5760000"/>
              <a:gd name="connsiteY6" fmla="*/ 311632 h 6858000"/>
              <a:gd name="connsiteX0" fmla="*/ 670738 w 5760000"/>
              <a:gd name="connsiteY0" fmla="*/ 0 h 6858000"/>
              <a:gd name="connsiteX1" fmla="*/ 5760000 w 5760000"/>
              <a:gd name="connsiteY1" fmla="*/ 0 h 6858000"/>
              <a:gd name="connsiteX2" fmla="*/ 5760000 w 5760000"/>
              <a:gd name="connsiteY2" fmla="*/ 6858000 h 6858000"/>
              <a:gd name="connsiteX3" fmla="*/ 0 w 5760000"/>
              <a:gd name="connsiteY3" fmla="*/ 6858000 h 6858000"/>
              <a:gd name="connsiteX4" fmla="*/ 80893 w 5760000"/>
              <a:gd name="connsiteY4" fmla="*/ 6857999 h 6858000"/>
              <a:gd name="connsiteX5" fmla="*/ 737330 w 5760000"/>
              <a:gd name="connsiteY5" fmla="*/ 311632 h 6858000"/>
              <a:gd name="connsiteX6" fmla="*/ 670738 w 5760000"/>
              <a:gd name="connsiteY6" fmla="*/ 0 h 6858000"/>
              <a:gd name="connsiteX0" fmla="*/ 589845 w 5679107"/>
              <a:gd name="connsiteY0" fmla="*/ 0 h 6858000"/>
              <a:gd name="connsiteX1" fmla="*/ 5679107 w 5679107"/>
              <a:gd name="connsiteY1" fmla="*/ 0 h 6858000"/>
              <a:gd name="connsiteX2" fmla="*/ 5679107 w 5679107"/>
              <a:gd name="connsiteY2" fmla="*/ 6858000 h 6858000"/>
              <a:gd name="connsiteX3" fmla="*/ 0 w 5679107"/>
              <a:gd name="connsiteY3" fmla="*/ 6857999 h 6858000"/>
              <a:gd name="connsiteX4" fmla="*/ 656437 w 5679107"/>
              <a:gd name="connsiteY4" fmla="*/ 311632 h 6858000"/>
              <a:gd name="connsiteX5" fmla="*/ 589845 w 56791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9107" h="6858000">
                <a:moveTo>
                  <a:pt x="589845" y="0"/>
                </a:moveTo>
                <a:lnTo>
                  <a:pt x="5679107" y="0"/>
                </a:lnTo>
                <a:lnTo>
                  <a:pt x="5679107" y="6858000"/>
                </a:lnTo>
                <a:lnTo>
                  <a:pt x="0" y="6857999"/>
                </a:lnTo>
                <a:cubicBezTo>
                  <a:pt x="0" y="3536155"/>
                  <a:pt x="1281917" y="3432348"/>
                  <a:pt x="656437" y="311632"/>
                </a:cubicBezTo>
                <a:lnTo>
                  <a:pt x="58984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8825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4294967295"/>
          </p:nvPr>
        </p:nvSpPr>
        <p:spPr>
          <a:xfrm>
            <a:off x="522783" y="5777461"/>
            <a:ext cx="1162800" cy="7128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562027" y="459789"/>
            <a:ext cx="7638946" cy="496565"/>
          </a:xfrm>
        </p:spPr>
        <p:txBody>
          <a:bodyPr/>
          <a:lstStyle/>
          <a:p>
            <a:r>
              <a:rPr lang="nl-NL" dirty="0"/>
              <a:t>Samen staan we sterk!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FBA41-AFD5-4B00-AC98-55F0A9A32C4E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7" name="Tijdelijke aanduiding voor tekst 36"/>
          <p:cNvSpPr txBox="1">
            <a:spLocks/>
          </p:cNvSpPr>
          <p:nvPr/>
        </p:nvSpPr>
        <p:spPr>
          <a:xfrm>
            <a:off x="8153400" y="307389"/>
            <a:ext cx="3803373" cy="1423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8" name="Tijdelijke aanduiding voor tekst 36"/>
          <p:cNvSpPr txBox="1">
            <a:spLocks/>
          </p:cNvSpPr>
          <p:nvPr/>
        </p:nvSpPr>
        <p:spPr>
          <a:xfrm>
            <a:off x="8305800" y="459789"/>
            <a:ext cx="3803373" cy="1423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9" name="Tijdelijke aanduiding voor tekst 36"/>
          <p:cNvSpPr txBox="1">
            <a:spLocks/>
          </p:cNvSpPr>
          <p:nvPr/>
        </p:nvSpPr>
        <p:spPr>
          <a:xfrm>
            <a:off x="8458200" y="612189"/>
            <a:ext cx="3803373" cy="1423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1" name="Tijdelijke aanduiding voor tekst 36"/>
          <p:cNvSpPr txBox="1">
            <a:spLocks/>
          </p:cNvSpPr>
          <p:nvPr/>
        </p:nvSpPr>
        <p:spPr>
          <a:xfrm>
            <a:off x="8610600" y="764589"/>
            <a:ext cx="3803373" cy="1423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5" name="Tijdelijke aanduiding voor tekst 36"/>
          <p:cNvSpPr txBox="1">
            <a:spLocks/>
          </p:cNvSpPr>
          <p:nvPr/>
        </p:nvSpPr>
        <p:spPr>
          <a:xfrm>
            <a:off x="8763000" y="916989"/>
            <a:ext cx="3803373" cy="1423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 </a:t>
            </a:r>
          </a:p>
        </p:txBody>
      </p:sp>
      <p:sp>
        <p:nvSpPr>
          <p:cNvPr id="16" name="Tijdelijke aanduiding voor tekst 36"/>
          <p:cNvSpPr txBox="1">
            <a:spLocks/>
          </p:cNvSpPr>
          <p:nvPr/>
        </p:nvSpPr>
        <p:spPr>
          <a:xfrm>
            <a:off x="9651533" y="4324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6"/>
          <a:stretch/>
        </p:blipFill>
        <p:spPr>
          <a:xfrm>
            <a:off x="9559939" y="5360027"/>
            <a:ext cx="2404659" cy="1260000"/>
          </a:xfrm>
          <a:prstGeom prst="rect">
            <a:avLst/>
          </a:prstGeom>
        </p:spPr>
      </p:pic>
      <p:pic>
        <p:nvPicPr>
          <p:cNvPr id="6" name="Tijdelijke aanduiding voor afbeelding 5" descr="Afbeelding met buitenshuis, hemel, gras, persoon&#10;&#10;Automatisch gegenereerde beschrijving">
            <a:extLst>
              <a:ext uri="{FF2B5EF4-FFF2-40B4-BE49-F238E27FC236}">
                <a16:creationId xmlns:a16="http://schemas.microsoft.com/office/drawing/2014/main" id="{8711E7B7-DA31-6E4C-5ACD-28E72B2A06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30B47-02F5-963F-8ACC-B99E6FDE6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846779E-6CFA-8714-50E5-77110535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39" y="385011"/>
            <a:ext cx="5609579" cy="642895"/>
          </a:xfrm>
        </p:spPr>
        <p:txBody>
          <a:bodyPr/>
          <a:lstStyle/>
          <a:p>
            <a:r>
              <a:rPr lang="nl-NL" sz="3600" dirty="0"/>
              <a:t>Kennismaken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B11D12E-BA2C-A3A1-1E25-2885DFB8F5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339" y="968787"/>
            <a:ext cx="5377796" cy="367586"/>
          </a:xfrm>
        </p:spPr>
        <p:txBody>
          <a:bodyPr/>
          <a:lstStyle/>
          <a:p>
            <a:r>
              <a:rPr lang="nl-NL" sz="2800" dirty="0"/>
              <a:t>Speeddates (één op één)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B2C6C7F-CD80-F062-2105-985923D75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339" y="1430346"/>
            <a:ext cx="5805252" cy="4821229"/>
          </a:xfrm>
        </p:spPr>
        <p:txBody>
          <a:bodyPr/>
          <a:lstStyle/>
          <a:p>
            <a:pPr marL="0" lvl="1" indent="0">
              <a:lnSpc>
                <a:spcPct val="100000"/>
              </a:lnSpc>
              <a:buNone/>
            </a:pPr>
            <a:endParaRPr lang="nl-NL" sz="1800" dirty="0"/>
          </a:p>
          <a:p>
            <a:endParaRPr lang="nl-NL" sz="2400" dirty="0"/>
          </a:p>
          <a:p>
            <a:endParaRPr lang="nl-NL" sz="2400" dirty="0"/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>
            <a:extLst>
              <a:ext uri="{FF2B5EF4-FFF2-40B4-BE49-F238E27FC236}">
                <a16:creationId xmlns:a16="http://schemas.microsoft.com/office/drawing/2014/main" id="{F3DB53D1-696C-C1E3-FB3F-ACC9104A22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25" name="Tijdelijke aanduiding voor dianummer 24">
            <a:extLst>
              <a:ext uri="{FF2B5EF4-FFF2-40B4-BE49-F238E27FC236}">
                <a16:creationId xmlns:a16="http://schemas.microsoft.com/office/drawing/2014/main" id="{BD3273FD-6349-47EC-C5AE-63DF211E57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2825" y="6251575"/>
            <a:ext cx="1019175" cy="365125"/>
          </a:xfrm>
        </p:spPr>
        <p:txBody>
          <a:bodyPr/>
          <a:lstStyle/>
          <a:p>
            <a:fld id="{2D5FBA41-AFD5-4B00-AC98-55F0A9A32C4E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0243523-A09D-EDF0-367D-D9BB09DC7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2" y="161319"/>
            <a:ext cx="1403123" cy="1476000"/>
          </a:xfrm>
          <a:prstGeom prst="rect">
            <a:avLst/>
          </a:prstGeom>
        </p:spPr>
      </p:pic>
      <p:pic>
        <p:nvPicPr>
          <p:cNvPr id="9" name="Tijdelijke aanduiding voor afbeelding 8" descr="Afbeelding met kleding, persoon, person, overdekt&#10;&#10;Automatisch gegenereerde beschrijving">
            <a:extLst>
              <a:ext uri="{FF2B5EF4-FFF2-40B4-BE49-F238E27FC236}">
                <a16:creationId xmlns:a16="http://schemas.microsoft.com/office/drawing/2014/main" id="{F462E185-E04C-D517-8ACA-068DD056BB7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9"/>
          <a:stretch/>
        </p:blipFill>
        <p:spPr>
          <a:xfrm>
            <a:off x="4888654" y="-10510"/>
            <a:ext cx="7432600" cy="6868510"/>
          </a:xfrm>
        </p:spPr>
      </p:pic>
      <p:sp>
        <p:nvSpPr>
          <p:cNvPr id="2" name="Tijdelijke aanduiding voor tekst 6">
            <a:extLst>
              <a:ext uri="{FF2B5EF4-FFF2-40B4-BE49-F238E27FC236}">
                <a16:creationId xmlns:a16="http://schemas.microsoft.com/office/drawing/2014/main" id="{39892913-D7A7-C3F9-1E25-35CD71BA2EE4}"/>
              </a:ext>
            </a:extLst>
          </p:cNvPr>
          <p:cNvSpPr txBox="1">
            <a:spLocks/>
          </p:cNvSpPr>
          <p:nvPr/>
        </p:nvSpPr>
        <p:spPr>
          <a:xfrm>
            <a:off x="531339" y="1307488"/>
            <a:ext cx="4729146" cy="458172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pPr lvl="1">
              <a:lnSpc>
                <a:spcPct val="150000"/>
              </a:lnSpc>
            </a:pPr>
            <a:r>
              <a:rPr lang="nl-NL" sz="2400" dirty="0"/>
              <a:t>Met behulp van de vragenlijst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nl-NL" sz="2400" dirty="0"/>
              <a:t>Schrijf de antwoorden van </a:t>
            </a:r>
            <a:br>
              <a:rPr lang="nl-NL" sz="2400" dirty="0"/>
            </a:br>
            <a:r>
              <a:rPr lang="nl-NL" sz="2400" dirty="0"/>
              <a:t>de ander op het formulier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nl-NL" sz="2400" dirty="0"/>
              <a:t>Stel de ander aan de hand daarvan kort voor aan de groep</a:t>
            </a:r>
          </a:p>
          <a:p>
            <a:pPr lvl="1">
              <a:lnSpc>
                <a:spcPct val="150000"/>
              </a:lnSpc>
            </a:pPr>
            <a:endParaRPr lang="nl-NL" sz="2600" dirty="0"/>
          </a:p>
          <a:p>
            <a:pPr lvl="1">
              <a:lnSpc>
                <a:spcPct val="150000"/>
              </a:lnSpc>
            </a:pPr>
            <a:endParaRPr lang="nl-NL" sz="2600" dirty="0"/>
          </a:p>
          <a:p>
            <a:pPr lvl="1"/>
            <a:endParaRPr lang="nl-NL" sz="26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br>
              <a:rPr lang="nl-NL" sz="2400" dirty="0"/>
            </a:br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85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1339" y="385011"/>
            <a:ext cx="5609579" cy="642895"/>
          </a:xfrm>
        </p:spPr>
        <p:txBody>
          <a:bodyPr/>
          <a:lstStyle/>
          <a:p>
            <a:r>
              <a:rPr lang="nl-NL" dirty="0"/>
              <a:t>Het programma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39" y="968787"/>
            <a:ext cx="5377796" cy="367586"/>
          </a:xfrm>
        </p:spPr>
        <p:txBody>
          <a:bodyPr/>
          <a:lstStyle/>
          <a:p>
            <a:r>
              <a:rPr lang="nl-NL" dirty="0"/>
              <a:t>Informatief, interactief &amp; inspirerend!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39" y="1430346"/>
            <a:ext cx="5805252" cy="4821229"/>
          </a:xfrm>
        </p:spPr>
        <p:txBody>
          <a:bodyPr/>
          <a:lstStyle/>
          <a:p>
            <a:pPr marL="0" lvl="1" indent="0">
              <a:lnSpc>
                <a:spcPct val="100000"/>
              </a:lnSpc>
              <a:buNone/>
            </a:pPr>
            <a:endParaRPr lang="nl-NL" sz="18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Openingswoord voorzitter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Jaarplan 2025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Kennismaken (speeddates)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r>
              <a:rPr lang="nl-NL" sz="2400" b="1" dirty="0"/>
              <a:t>Pauze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pPr marL="457200" indent="-457200">
              <a:buFont typeface="+mj-lt"/>
              <a:buAutoNum type="arabicPeriod" startAt="4"/>
            </a:pPr>
            <a:r>
              <a:rPr lang="nl-NL" sz="2400" dirty="0"/>
              <a:t>Themasessies</a:t>
            </a:r>
            <a:br>
              <a:rPr lang="nl-NL" sz="2400" dirty="0"/>
            </a:br>
            <a:endParaRPr lang="nl-NL" sz="2400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4"/>
            </a:pPr>
            <a:r>
              <a:rPr lang="nl-NL" sz="2400" dirty="0"/>
              <a:t>Verloting prijzen </a:t>
            </a:r>
            <a:br>
              <a:rPr lang="nl-NL" sz="2400" dirty="0"/>
            </a:br>
            <a:r>
              <a:rPr lang="nl-NL" sz="2400" dirty="0"/>
              <a:t>ledenenquête</a:t>
            </a:r>
          </a:p>
          <a:p>
            <a:pPr marL="457200" indent="-457200">
              <a:buFont typeface="+mj-lt"/>
              <a:buAutoNum type="arabicPeriod" startAt="5"/>
            </a:pPr>
            <a:endParaRPr lang="nl-NL" sz="2400" dirty="0"/>
          </a:p>
          <a:p>
            <a:endParaRPr lang="nl-NL" sz="2400" dirty="0"/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25" name="Tijdelijke aanduiding voor dianummer 24"/>
          <p:cNvSpPr>
            <a:spLocks noGrp="1"/>
          </p:cNvSpPr>
          <p:nvPr>
            <p:ph type="sldNum" sz="quarter" idx="4294967295"/>
          </p:nvPr>
        </p:nvSpPr>
        <p:spPr>
          <a:xfrm>
            <a:off x="11172825" y="6251575"/>
            <a:ext cx="1019175" cy="365125"/>
          </a:xfrm>
        </p:spPr>
        <p:txBody>
          <a:bodyPr/>
          <a:lstStyle/>
          <a:p>
            <a:fld id="{2D5FBA41-AFD5-4B00-AC98-55F0A9A32C4E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2" y="161319"/>
            <a:ext cx="1403123" cy="1476000"/>
          </a:xfrm>
          <a:prstGeom prst="rect">
            <a:avLst/>
          </a:prstGeom>
        </p:spPr>
      </p:pic>
      <p:pic>
        <p:nvPicPr>
          <p:cNvPr id="14" name="Tijdelijke aanduiding voor afbeelding 13" descr="Afbeelding met kleding, tekst, Menselijk gezicht, persoon&#10;&#10;Automatisch gegenereerde beschrijving">
            <a:extLst>
              <a:ext uri="{FF2B5EF4-FFF2-40B4-BE49-F238E27FC236}">
                <a16:creationId xmlns:a16="http://schemas.microsoft.com/office/drawing/2014/main" id="{6E8FB106-2A3F-42C7-F42F-5C9DFE173C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15"/>
          <a:stretch/>
        </p:blipFill>
        <p:spPr>
          <a:xfrm>
            <a:off x="4125683" y="0"/>
            <a:ext cx="9402166" cy="7020000"/>
          </a:xfrm>
        </p:spPr>
      </p:pic>
    </p:spTree>
    <p:extLst>
      <p:ext uri="{BB962C8B-B14F-4D97-AF65-F5344CB8AC3E}">
        <p14:creationId xmlns:p14="http://schemas.microsoft.com/office/powerpoint/2010/main" val="7228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Themasessies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42" y="1068876"/>
            <a:ext cx="6203289" cy="327924"/>
          </a:xfrm>
        </p:spPr>
        <p:txBody>
          <a:bodyPr/>
          <a:lstStyle/>
          <a:p>
            <a:r>
              <a:rPr lang="nl-NL" sz="2800" dirty="0"/>
              <a:t>in </a:t>
            </a:r>
            <a:r>
              <a:rPr lang="nl-NL" sz="2800" dirty="0" err="1"/>
              <a:t>subgroepjes</a:t>
            </a:r>
            <a:r>
              <a:rPr lang="nl-NL" sz="2800" dirty="0"/>
              <a:t>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42" y="1396799"/>
            <a:ext cx="7336051" cy="4929855"/>
          </a:xfrm>
        </p:spPr>
        <p:txBody>
          <a:bodyPr/>
          <a:lstStyle/>
          <a:p>
            <a:endParaRPr lang="nl-NL" dirty="0"/>
          </a:p>
          <a:p>
            <a:pPr marL="4572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/>
              <a:t>Water- en </a:t>
            </a:r>
            <a:r>
              <a:rPr lang="nl-NL" sz="2400" dirty="0" err="1"/>
              <a:t>visstandbeheer</a:t>
            </a:r>
            <a:endParaRPr lang="nl-NL" sz="2400" dirty="0"/>
          </a:p>
          <a:p>
            <a:pPr marL="4572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/>
              <a:t>Jeugd verantwoord leren vissen</a:t>
            </a:r>
          </a:p>
          <a:p>
            <a:pPr marL="4572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/>
              <a:t>Viswedstrijden organiseren</a:t>
            </a:r>
          </a:p>
          <a:p>
            <a:pPr marL="4572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/>
              <a:t>Controle sportvisserij</a:t>
            </a:r>
          </a:p>
          <a:p>
            <a:pPr marL="4572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/>
              <a:t>Promotie &amp; communicatie</a:t>
            </a:r>
          </a:p>
          <a:p>
            <a:pPr marL="457200" lvl="1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dirty="0">
                <a:solidFill>
                  <a:srgbClr val="FF0000"/>
                </a:solidFill>
              </a:rPr>
              <a:t>&lt;Nader in te vullen o.b.v. </a:t>
            </a:r>
            <a:br>
              <a:rPr lang="nl-NL" sz="2400" dirty="0">
                <a:solidFill>
                  <a:srgbClr val="FF0000"/>
                </a:solidFill>
              </a:rPr>
            </a:br>
            <a:r>
              <a:rPr lang="nl-NL" sz="2400" dirty="0">
                <a:solidFill>
                  <a:srgbClr val="FF0000"/>
                </a:solidFill>
              </a:rPr>
              <a:t>uitkomsten ledenenquête&gt;</a:t>
            </a:r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br>
              <a:rPr lang="nl-NL" sz="2400" dirty="0"/>
            </a:b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5E9BAF5A-09AE-9B21-4C86-E4B2FAEE9A5E}"/>
                  </a:ext>
                </a:extLst>
              </p14:cNvPr>
              <p14:cNvContentPartPr/>
              <p14:nvPr/>
            </p14:nvContentPartPr>
            <p14:xfrm>
              <a:off x="10604396" y="1828113"/>
              <a:ext cx="360" cy="36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5E9BAF5A-09AE-9B21-4C86-E4B2FAEE9A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98276" y="182199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5039E478-E52F-78C8-D8D4-DC475CA53D82}"/>
                  </a:ext>
                </a:extLst>
              </p14:cNvPr>
              <p14:cNvContentPartPr/>
              <p14:nvPr/>
            </p14:nvContentPartPr>
            <p14:xfrm>
              <a:off x="10709876" y="2500953"/>
              <a:ext cx="360" cy="3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5039E478-E52F-78C8-D8D4-DC475CA53D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03756" y="249483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ep 9">
            <a:extLst>
              <a:ext uri="{FF2B5EF4-FFF2-40B4-BE49-F238E27FC236}">
                <a16:creationId xmlns:a16="http://schemas.microsoft.com/office/drawing/2014/main" id="{77D15C19-BDDC-58B1-8C46-425658F741B7}"/>
              </a:ext>
            </a:extLst>
          </p:cNvPr>
          <p:cNvGrpSpPr/>
          <p:nvPr/>
        </p:nvGrpSpPr>
        <p:grpSpPr>
          <a:xfrm>
            <a:off x="9974036" y="3520473"/>
            <a:ext cx="360" cy="360"/>
            <a:chOff x="9974036" y="352047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t 3">
                  <a:extLst>
                    <a:ext uri="{FF2B5EF4-FFF2-40B4-BE49-F238E27FC236}">
                      <a16:creationId xmlns:a16="http://schemas.microsoft.com/office/drawing/2014/main" id="{6FDF66D8-6CD0-87D7-BCF8-DB2DD4289B38}"/>
                    </a:ext>
                  </a:extLst>
                </p14:cNvPr>
                <p14:cNvContentPartPr/>
                <p14:nvPr/>
              </p14:nvContentPartPr>
              <p14:xfrm>
                <a:off x="9974036" y="3520473"/>
                <a:ext cx="360" cy="360"/>
              </p14:xfrm>
            </p:contentPart>
          </mc:Choice>
          <mc:Fallback xmlns="">
            <p:pic>
              <p:nvPicPr>
                <p:cNvPr id="4" name="Inkt 3">
                  <a:extLst>
                    <a:ext uri="{FF2B5EF4-FFF2-40B4-BE49-F238E27FC236}">
                      <a16:creationId xmlns:a16="http://schemas.microsoft.com/office/drawing/2014/main" id="{6FDF66D8-6CD0-87D7-BCF8-DB2DD4289B3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967916" y="351435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t 7">
                  <a:extLst>
                    <a:ext uri="{FF2B5EF4-FFF2-40B4-BE49-F238E27FC236}">
                      <a16:creationId xmlns:a16="http://schemas.microsoft.com/office/drawing/2014/main" id="{3B0A5A63-FFF9-CE04-8E6B-C1E5E6A284C4}"/>
                    </a:ext>
                  </a:extLst>
                </p14:cNvPr>
                <p14:cNvContentPartPr/>
                <p14:nvPr/>
              </p14:nvContentPartPr>
              <p14:xfrm>
                <a:off x="9974036" y="3520473"/>
                <a:ext cx="360" cy="360"/>
              </p14:xfrm>
            </p:contentPart>
          </mc:Choice>
          <mc:Fallback xmlns="">
            <p:pic>
              <p:nvPicPr>
                <p:cNvPr id="8" name="Inkt 7">
                  <a:extLst>
                    <a:ext uri="{FF2B5EF4-FFF2-40B4-BE49-F238E27FC236}">
                      <a16:creationId xmlns:a16="http://schemas.microsoft.com/office/drawing/2014/main" id="{3B0A5A63-FFF9-CE04-8E6B-C1E5E6A284C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967916" y="351435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41143814-5FFA-9E1C-A3F2-62DE9F5034D4}"/>
                    </a:ext>
                  </a:extLst>
                </p14:cNvPr>
                <p14:cNvContentPartPr/>
                <p14:nvPr/>
              </p14:nvContentPartPr>
              <p14:xfrm>
                <a:off x="9974036" y="3520473"/>
                <a:ext cx="360" cy="36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41143814-5FFA-9E1C-A3F2-62DE9F5034D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967916" y="351435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0" name="Tijdelijke aanduiding voor afbeelding 39" descr="Afbeelding met buitenshuis, vissen, hemel, persoon&#10;&#10;Automatisch gegenereerde beschrijving">
            <a:extLst>
              <a:ext uri="{FF2B5EF4-FFF2-40B4-BE49-F238E27FC236}">
                <a16:creationId xmlns:a16="http://schemas.microsoft.com/office/drawing/2014/main" id="{3D2B42BD-A273-4B22-C7D2-C04BB542F1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" b="-910"/>
          <a:stretch/>
        </p:blipFill>
        <p:spPr>
          <a:xfrm>
            <a:off x="4745257" y="-63000"/>
            <a:ext cx="7446743" cy="6984000"/>
          </a:xfrm>
        </p:spPr>
      </p:pic>
    </p:spTree>
    <p:extLst>
      <p:ext uri="{BB962C8B-B14F-4D97-AF65-F5344CB8AC3E}">
        <p14:creationId xmlns:p14="http://schemas.microsoft.com/office/powerpoint/2010/main" val="31645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1341" y="531345"/>
            <a:ext cx="7247235" cy="496565"/>
          </a:xfrm>
        </p:spPr>
        <p:txBody>
          <a:bodyPr/>
          <a:lstStyle/>
          <a:p>
            <a:r>
              <a:rPr lang="nl-NL" sz="2600" dirty="0"/>
              <a:t>Cursus ‘Vrijwilligers werven</a:t>
            </a:r>
            <a:r>
              <a:rPr lang="nl-NL" sz="3000" dirty="0"/>
              <a:t>’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42" y="1068876"/>
            <a:ext cx="6594672" cy="327924"/>
          </a:xfrm>
        </p:spPr>
        <p:txBody>
          <a:bodyPr/>
          <a:lstStyle/>
          <a:p>
            <a:r>
              <a:rPr lang="nl-NL" sz="2400" dirty="0"/>
              <a:t>Onze deelname is een succes!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43" y="1396800"/>
            <a:ext cx="5753844" cy="4688690"/>
          </a:xfrm>
        </p:spPr>
        <p:txBody>
          <a:bodyPr/>
          <a:lstStyle/>
          <a:p>
            <a:pPr marL="0" lvl="1" indent="0">
              <a:lnSpc>
                <a:spcPct val="100000"/>
              </a:lnSpc>
              <a:buNone/>
            </a:pPr>
            <a:endParaRPr lang="nl-NL" dirty="0"/>
          </a:p>
          <a:p>
            <a:pPr marL="0" lvl="1" indent="0">
              <a:lnSpc>
                <a:spcPct val="100000"/>
              </a:lnSpc>
              <a:buNone/>
            </a:pPr>
            <a:r>
              <a:rPr lang="nl-NL" sz="2200" b="1" dirty="0"/>
              <a:t>STAPPENPLAN: 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200" dirty="0"/>
              <a:t>Verspreiden ledenenquête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200" dirty="0"/>
              <a:t>Bepalen doelstellingen &amp; jaarplan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200" dirty="0"/>
              <a:t>Opstellen overzicht vacatures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200" dirty="0"/>
              <a:t>Analyseren respons enquête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200" dirty="0"/>
              <a:t>Belronde naar leden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200" dirty="0"/>
              <a:t>Vrijwilligersavond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nl-NL" sz="2200" dirty="0"/>
              <a:t>Opleiden en behouden </a:t>
            </a:r>
            <a:br>
              <a:rPr lang="nl-NL" sz="2200" dirty="0"/>
            </a:br>
            <a:r>
              <a:rPr lang="nl-NL" sz="2200" dirty="0"/>
              <a:t>van vrijwilligers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endParaRPr lang="nl-NL" sz="2200" dirty="0"/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endParaRPr lang="nl-NL" sz="2400" dirty="0"/>
          </a:p>
          <a:p>
            <a:pPr marL="0" lvl="1" indent="0">
              <a:lnSpc>
                <a:spcPct val="150000"/>
              </a:lnSpc>
              <a:buNone/>
            </a:pPr>
            <a:endParaRPr lang="nl-NL" sz="2400" dirty="0"/>
          </a:p>
          <a:p>
            <a:pPr marL="0" lvl="1" indent="0">
              <a:lnSpc>
                <a:spcPct val="150000"/>
              </a:lnSpc>
              <a:buNone/>
            </a:pPr>
            <a:endParaRPr lang="nl-NL" sz="2400" dirty="0"/>
          </a:p>
          <a:p>
            <a:pPr marL="0" lvl="1" indent="0">
              <a:lnSpc>
                <a:spcPct val="150000"/>
              </a:lnSpc>
              <a:buNone/>
            </a:pPr>
            <a:endParaRPr lang="nl-NL" sz="2400" dirty="0"/>
          </a:p>
          <a:p>
            <a:pPr marL="0" lvl="1" indent="0">
              <a:lnSpc>
                <a:spcPct val="150000"/>
              </a:lnSpc>
              <a:buNone/>
            </a:pPr>
            <a:r>
              <a:rPr lang="nl-NL" sz="2400" dirty="0"/>
              <a:t>In deze gemeenten is sportvissen </a:t>
            </a:r>
            <a:br>
              <a:rPr lang="nl-NL" sz="2400" dirty="0"/>
            </a:br>
            <a:r>
              <a:rPr lang="nl-NL" sz="2400" dirty="0"/>
              <a:t>versus dierenwelzijn een hot item!</a:t>
            </a:r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br>
              <a:rPr lang="nl-NL" sz="2400" dirty="0"/>
            </a:b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19" name="Tijdelijke aanduiding voor afbeelding 18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75D3CB9A-40A5-4A28-5411-B18791D0896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380" y="0"/>
            <a:ext cx="7875620" cy="6858000"/>
          </a:xfrm>
        </p:spPr>
      </p:pic>
    </p:spTree>
    <p:extLst>
      <p:ext uri="{BB962C8B-B14F-4D97-AF65-F5344CB8AC3E}">
        <p14:creationId xmlns:p14="http://schemas.microsoft.com/office/powerpoint/2010/main" val="1857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10">
            <a:extLst>
              <a:ext uri="{FF2B5EF4-FFF2-40B4-BE49-F238E27FC236}">
                <a16:creationId xmlns:a16="http://schemas.microsoft.com/office/drawing/2014/main" id="{865FC98A-D6DE-49EC-8A6D-01D6CD0947A5}"/>
              </a:ext>
            </a:extLst>
          </p:cNvPr>
          <p:cNvSpPr txBox="1">
            <a:spLocks/>
          </p:cNvSpPr>
          <p:nvPr/>
        </p:nvSpPr>
        <p:spPr>
          <a:xfrm>
            <a:off x="531339" y="1099824"/>
            <a:ext cx="8032089" cy="49656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DB8792C-21FC-49B8-BEB5-41F16B219CB1}"/>
              </a:ext>
            </a:extLst>
          </p:cNvPr>
          <p:cNvSpPr txBox="1"/>
          <p:nvPr/>
        </p:nvSpPr>
        <p:spPr>
          <a:xfrm>
            <a:off x="2474771" y="5714757"/>
            <a:ext cx="799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</a:rPr>
              <a:t>www.hsvdeleede.nl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4BDBD4B-1223-4DB0-99ED-0CE75C08A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764877"/>
              </p:ext>
            </p:extLst>
          </p:nvPr>
        </p:nvGraphicFramePr>
        <p:xfrm>
          <a:off x="305180" y="406508"/>
          <a:ext cx="11886820" cy="570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itel 2">
            <a:extLst>
              <a:ext uri="{FF2B5EF4-FFF2-40B4-BE49-F238E27FC236}">
                <a16:creationId xmlns:a16="http://schemas.microsoft.com/office/drawing/2014/main" id="{1D32305B-81A5-42BC-8C33-ABA85413A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39" y="529327"/>
            <a:ext cx="8032089" cy="496565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Activiteiten 2024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73509F6-C2AB-1444-1ED6-B38FA7B4F1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4726" y="401142"/>
            <a:ext cx="103298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Bedreigingen &amp; zwakten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42" y="1061239"/>
            <a:ext cx="6573651" cy="305105"/>
          </a:xfrm>
        </p:spPr>
        <p:txBody>
          <a:bodyPr/>
          <a:lstStyle/>
          <a:p>
            <a:r>
              <a:rPr lang="nl-NL" sz="2800" dirty="0"/>
              <a:t>voor het sportvissen &amp; van de HSV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42" y="1330760"/>
            <a:ext cx="7247235" cy="4064400"/>
          </a:xfrm>
        </p:spPr>
        <p:txBody>
          <a:bodyPr/>
          <a:lstStyle/>
          <a:p>
            <a:endParaRPr lang="nl-NL" dirty="0"/>
          </a:p>
          <a:p>
            <a:pPr lvl="1">
              <a:lnSpc>
                <a:spcPct val="100000"/>
              </a:lnSpc>
            </a:pPr>
            <a:r>
              <a:rPr lang="nl-NL" sz="2400" dirty="0"/>
              <a:t>Vissenwelzijn op de agenda van </a:t>
            </a:r>
            <a:br>
              <a:rPr lang="nl-NL" sz="2400" dirty="0"/>
            </a:br>
            <a:r>
              <a:rPr lang="nl-NL" sz="2400" dirty="0"/>
              <a:t>de Partij voor de Dieren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Natuur- en klimaatverandering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Onbekendheid 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Grensoverschrijdend gedrag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Vergrijzing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Tekort aan vrijwilligers</a:t>
            </a:r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marL="0" lvl="1" indent="0">
              <a:buNone/>
            </a:pPr>
            <a:br>
              <a:rPr lang="nl-NL" sz="2400" dirty="0"/>
            </a:b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18" name="Tijdelijke aanduiding voor afbeelding 17" descr="Afbeelding met buitenshuis, persoon, water, kleding&#10;&#10;Automatisch gegenereerde beschrijving">
            <a:extLst>
              <a:ext uri="{FF2B5EF4-FFF2-40B4-BE49-F238E27FC236}">
                <a16:creationId xmlns:a16="http://schemas.microsoft.com/office/drawing/2014/main" id="{4EBD8A52-BD1E-421B-ED04-D265E24389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3"/>
          <a:stretch/>
        </p:blipFill>
        <p:spPr>
          <a:xfrm>
            <a:off x="5717628" y="2628"/>
            <a:ext cx="6474372" cy="6858000"/>
          </a:xfrm>
        </p:spPr>
      </p:pic>
    </p:spTree>
    <p:extLst>
      <p:ext uri="{BB962C8B-B14F-4D97-AF65-F5344CB8AC3E}">
        <p14:creationId xmlns:p14="http://schemas.microsoft.com/office/powerpoint/2010/main" val="37824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>
            <a:spLocks noGrp="1"/>
          </p:cNvSpPr>
          <p:nvPr>
            <p:ph type="title"/>
          </p:nvPr>
        </p:nvSpPr>
        <p:spPr>
          <a:xfrm>
            <a:off x="2882293" y="334261"/>
            <a:ext cx="9643309" cy="7069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nl-NL" sz="3600" dirty="0"/>
              <a:t>Huidige organisatiestructuur</a:t>
            </a:r>
            <a:endParaRPr lang="nl-NL" sz="3600" b="1" i="0" dirty="0">
              <a:solidFill>
                <a:srgbClr val="EBEBEB"/>
              </a:solidFill>
              <a:latin typeface="Century Gothic"/>
            </a:endParaRPr>
          </a:p>
        </p:txBody>
      </p:sp>
      <p:sp>
        <p:nvSpPr>
          <p:cNvPr id="19" name="Tijdelijke aanduiding voor tekst 36"/>
          <p:cNvSpPr txBox="1">
            <a:spLocks/>
          </p:cNvSpPr>
          <p:nvPr/>
        </p:nvSpPr>
        <p:spPr>
          <a:xfrm>
            <a:off x="9651533" y="4324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0" name="Tijdelijke aanduiding voor tekst 36"/>
          <p:cNvSpPr txBox="1">
            <a:spLocks/>
          </p:cNvSpPr>
          <p:nvPr/>
        </p:nvSpPr>
        <p:spPr>
          <a:xfrm>
            <a:off x="9803933" y="584893"/>
            <a:ext cx="2221472" cy="13605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4" name="Tijdelijke aanduiding voor tekst 7"/>
          <p:cNvSpPr txBox="1">
            <a:spLocks/>
          </p:cNvSpPr>
          <p:nvPr/>
        </p:nvSpPr>
        <p:spPr>
          <a:xfrm>
            <a:off x="2572499" y="978784"/>
            <a:ext cx="7650243" cy="26793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900" b="1" dirty="0">
                <a:solidFill>
                  <a:schemeClr val="accent2"/>
                </a:solidFill>
              </a:rPr>
              <a:t>Hoge mate van afhankelijkheid van gering aantal vrijwilligers</a:t>
            </a:r>
            <a:endParaRPr lang="en-US" sz="1900" b="1" dirty="0">
              <a:solidFill>
                <a:schemeClr val="accent2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D74BE87-063F-B722-D631-EC0CF5EE1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2339" y="220581"/>
            <a:ext cx="1032986" cy="14630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05BBA7D-DF09-0064-9E29-C26637687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110" y="227511"/>
            <a:ext cx="1032986" cy="14630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70520E-5FB0-7314-8050-5C282A579E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603" y="2043644"/>
            <a:ext cx="8710761" cy="4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1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Beleidsdoelstellingen</a:t>
            </a:r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FBA41-AFD5-4B00-AC98-55F0A9A32C4E}" type="slidenum">
              <a:rPr kumimoji="0" lang="nl-NL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42" y="1061240"/>
            <a:ext cx="6203289" cy="284560"/>
          </a:xfrm>
        </p:spPr>
        <p:txBody>
          <a:bodyPr/>
          <a:lstStyle/>
          <a:p>
            <a:r>
              <a:rPr lang="nl-NL" sz="2800" dirty="0"/>
              <a:t>meerjarenplan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42" y="1496669"/>
            <a:ext cx="7247235" cy="4064400"/>
          </a:xfrm>
        </p:spPr>
        <p:txBody>
          <a:bodyPr/>
          <a:lstStyle/>
          <a:p>
            <a:endParaRPr lang="nl-NL" dirty="0"/>
          </a:p>
          <a:p>
            <a:pPr lvl="1">
              <a:lnSpc>
                <a:spcPct val="100000"/>
              </a:lnSpc>
            </a:pPr>
            <a:r>
              <a:rPr lang="nl-NL" sz="2400" dirty="0"/>
              <a:t>Het creëren van maatschappelijk </a:t>
            </a:r>
            <a:br>
              <a:rPr lang="nl-NL" sz="2400" dirty="0"/>
            </a:br>
            <a:r>
              <a:rPr lang="nl-NL" sz="2400" dirty="0"/>
              <a:t>draagvlak voor het sportvissen</a:t>
            </a:r>
          </a:p>
          <a:p>
            <a:pPr lvl="1"/>
            <a:endParaRPr lang="nl-NL" sz="2400" dirty="0"/>
          </a:p>
          <a:p>
            <a:pPr lvl="1">
              <a:lnSpc>
                <a:spcPct val="100000"/>
              </a:lnSpc>
            </a:pPr>
            <a:r>
              <a:rPr lang="nl-NL" sz="2400" dirty="0"/>
              <a:t>Het verantwoord leren sportvissen </a:t>
            </a:r>
            <a:br>
              <a:rPr lang="nl-NL" sz="2400" dirty="0"/>
            </a:br>
            <a:r>
              <a:rPr lang="nl-NL" sz="2400" dirty="0"/>
              <a:t>voor alle doelgroepen mogelijk maken</a:t>
            </a:r>
          </a:p>
          <a:p>
            <a:pPr lvl="1"/>
            <a:endParaRPr lang="nl-NL" sz="2400" dirty="0"/>
          </a:p>
          <a:p>
            <a:pPr lvl="1">
              <a:lnSpc>
                <a:spcPct val="100000"/>
              </a:lnSpc>
            </a:pPr>
            <a:r>
              <a:rPr lang="nl-NL" sz="2400" dirty="0"/>
              <a:t>Het bewaken van de continuïteit</a:t>
            </a:r>
            <a:br>
              <a:rPr lang="nl-NL" sz="2400" dirty="0"/>
            </a:br>
            <a:r>
              <a:rPr lang="nl-NL" sz="2400" dirty="0"/>
              <a:t>van de vereniging</a:t>
            </a:r>
          </a:p>
          <a:p>
            <a:pPr lvl="1"/>
            <a:endParaRPr lang="nl-NL" sz="2400" dirty="0"/>
          </a:p>
          <a:p>
            <a:pPr marL="0" lvl="1" indent="0">
              <a:buNone/>
            </a:pPr>
            <a:br>
              <a:rPr lang="nl-NL" sz="2400" dirty="0"/>
            </a:b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pic>
        <p:nvPicPr>
          <p:cNvPr id="17" name="Tijdelijke aanduiding voor afbeelding 16" descr="Afbeelding met buitenshuis, persoon, kleding, hemel&#10;&#10;Automatisch gegenereerde beschrijving">
            <a:extLst>
              <a:ext uri="{FF2B5EF4-FFF2-40B4-BE49-F238E27FC236}">
                <a16:creationId xmlns:a16="http://schemas.microsoft.com/office/drawing/2014/main" id="{8C6DD8F0-D001-D890-ACE4-2DCC50C120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9159" y="0"/>
            <a:ext cx="6442842" cy="6858000"/>
          </a:xfrm>
        </p:spPr>
      </p:pic>
    </p:spTree>
    <p:extLst>
      <p:ext uri="{BB962C8B-B14F-4D97-AF65-F5344CB8AC3E}">
        <p14:creationId xmlns:p14="http://schemas.microsoft.com/office/powerpoint/2010/main" val="29900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31339" y="385011"/>
            <a:ext cx="5609579" cy="642895"/>
          </a:xfrm>
        </p:spPr>
        <p:txBody>
          <a:bodyPr/>
          <a:lstStyle/>
          <a:p>
            <a:r>
              <a:rPr lang="nl-NL" sz="3600" dirty="0"/>
              <a:t>Jaarplan 2025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531339" y="1045333"/>
            <a:ext cx="6447770" cy="381412"/>
          </a:xfrm>
        </p:spPr>
        <p:txBody>
          <a:bodyPr/>
          <a:lstStyle/>
          <a:p>
            <a:r>
              <a:rPr lang="nl-NL" sz="2400" dirty="0"/>
              <a:t>Kansen &amp; acties ter realisatie doelen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531339" y="1430346"/>
            <a:ext cx="5805252" cy="4352657"/>
          </a:xfrm>
        </p:spPr>
        <p:txBody>
          <a:bodyPr/>
          <a:lstStyle/>
          <a:p>
            <a:pPr marL="0" lvl="1" indent="0">
              <a:lnSpc>
                <a:spcPct val="100000"/>
              </a:lnSpc>
              <a:buNone/>
            </a:pPr>
            <a:endParaRPr lang="nl-NL" sz="1800" dirty="0"/>
          </a:p>
          <a:p>
            <a:pPr marL="457200" indent="-457200">
              <a:buFont typeface="+mj-lt"/>
              <a:buAutoNum type="arabicPeriod" startAt="4"/>
            </a:pPr>
            <a:endParaRPr lang="nl-NL" sz="2400" dirty="0"/>
          </a:p>
          <a:p>
            <a:pPr marL="457200" indent="-457200">
              <a:buFont typeface="+mj-lt"/>
              <a:buAutoNum type="arabicPeriod" startAt="5"/>
            </a:pPr>
            <a:endParaRPr lang="nl-NL" sz="2400" dirty="0"/>
          </a:p>
          <a:p>
            <a:endParaRPr lang="nl-NL" sz="2400" dirty="0"/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pPr marL="457200" indent="-457200">
              <a:buFont typeface="+mj-lt"/>
              <a:buAutoNum type="arabicPeriod"/>
            </a:pPr>
            <a:endParaRPr lang="nl-NL" sz="2400" dirty="0"/>
          </a:p>
          <a:p>
            <a:endParaRPr lang="nl-NL" dirty="0"/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sz="quarter" idx="4294967295"/>
          </p:nvPr>
        </p:nvSpPr>
        <p:spPr>
          <a:xfrm>
            <a:off x="10845800" y="5978525"/>
            <a:ext cx="1346200" cy="638175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25" name="Tijdelijke aanduiding voor dianummer 24"/>
          <p:cNvSpPr>
            <a:spLocks noGrp="1"/>
          </p:cNvSpPr>
          <p:nvPr>
            <p:ph type="sldNum" sz="quarter" idx="4294967295"/>
          </p:nvPr>
        </p:nvSpPr>
        <p:spPr>
          <a:xfrm>
            <a:off x="11172825" y="6251575"/>
            <a:ext cx="1019175" cy="365125"/>
          </a:xfrm>
        </p:spPr>
        <p:txBody>
          <a:bodyPr/>
          <a:lstStyle/>
          <a:p>
            <a:fld id="{2D5FBA41-AFD5-4B00-AC98-55F0A9A32C4E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2" y="161319"/>
            <a:ext cx="1403123" cy="147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3B1294D1-CCD8-AF81-CDE4-13B95DA587F9}"/>
                  </a:ext>
                </a:extLst>
              </p14:cNvPr>
              <p14:cNvContentPartPr/>
              <p14:nvPr/>
            </p14:nvContentPartPr>
            <p14:xfrm>
              <a:off x="6400316" y="3835833"/>
              <a:ext cx="360" cy="36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3B1294D1-CCD8-AF81-CDE4-13B95DA587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4196" y="382971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DB148D2-CB65-FA09-009F-CF191E167022}"/>
                  </a:ext>
                </a:extLst>
              </p14:cNvPr>
              <p14:cNvContentPartPr/>
              <p14:nvPr/>
            </p14:nvContentPartPr>
            <p14:xfrm>
              <a:off x="7693076" y="3530913"/>
              <a:ext cx="360" cy="3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DB148D2-CB65-FA09-009F-CF191E1670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86956" y="352479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F4F946A4-6BB0-F215-863B-76B0DA1C0F9A}"/>
                  </a:ext>
                </a:extLst>
              </p14:cNvPr>
              <p14:cNvContentPartPr/>
              <p14:nvPr/>
            </p14:nvContentPartPr>
            <p14:xfrm>
              <a:off x="7272596" y="4203753"/>
              <a:ext cx="360" cy="3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F4F946A4-6BB0-F215-863B-76B0DA1C0F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6476" y="419763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004004E0-898B-CBF3-976F-8D86C0D6C605}"/>
                  </a:ext>
                </a:extLst>
              </p14:cNvPr>
              <p14:cNvContentPartPr/>
              <p14:nvPr/>
            </p14:nvContentPartPr>
            <p14:xfrm>
              <a:off x="2322596" y="1407993"/>
              <a:ext cx="360" cy="36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004004E0-898B-CBF3-976F-8D86C0D6C6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6476" y="1401873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Tijdelijke aanduiding voor afbeelding 14" descr="Afbeelding met watervogel, buitenshuis, gras, vogel&#10;&#10;Automatisch gegenereerde beschrijving">
            <a:extLst>
              <a:ext uri="{FF2B5EF4-FFF2-40B4-BE49-F238E27FC236}">
                <a16:creationId xmlns:a16="http://schemas.microsoft.com/office/drawing/2014/main" id="{EE7648D2-0E4A-EB5E-A25D-EE7AC900A4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5587" y="-2"/>
            <a:ext cx="5075776" cy="6858002"/>
          </a:xfrm>
        </p:spPr>
      </p:pic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2DEEFEE8-E4E6-1DE7-586E-9919D289168C}"/>
              </a:ext>
            </a:extLst>
          </p:cNvPr>
          <p:cNvSpPr txBox="1">
            <a:spLocks/>
          </p:cNvSpPr>
          <p:nvPr/>
        </p:nvSpPr>
        <p:spPr>
          <a:xfrm>
            <a:off x="531342" y="1330759"/>
            <a:ext cx="7304853" cy="492155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400" indent="-258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  <a:p>
            <a:pPr lvl="1">
              <a:lnSpc>
                <a:spcPct val="150000"/>
              </a:lnSpc>
            </a:pPr>
            <a:r>
              <a:rPr lang="nl-NL" sz="2400" dirty="0"/>
              <a:t>Analyseren uitkomsten ledenenquête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Werven van de benodigde vrijwilligers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Behouden &amp; uitbreiden van de visrechten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Verbeteren bereikbaarheid &amp; bevisbaarheid  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Activiteiten voor diverse doelgroepen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VANG5 schoonmaakactie(s)</a:t>
            </a:r>
          </a:p>
          <a:p>
            <a:pPr lvl="1">
              <a:lnSpc>
                <a:spcPct val="150000"/>
              </a:lnSpc>
            </a:pPr>
            <a:r>
              <a:rPr lang="nl-NL" sz="2400" dirty="0"/>
              <a:t>Verbeteren promotie &amp; communicatie</a:t>
            </a:r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lvl="1">
              <a:lnSpc>
                <a:spcPct val="150000"/>
              </a:lnSpc>
            </a:pPr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lvl="1"/>
            <a:br>
              <a:rPr lang="nl-NL" sz="2400" dirty="0"/>
            </a:br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22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343BBA6-C831-46F3-8C11-11625EBA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Tahoma" panose="020B0604030504040204" pitchFamily="34" charset="0"/>
                <a:cs typeface="Tahoma" panose="020B0604030504040204" pitchFamily="34" charset="0"/>
              </a:rPr>
              <a:t>Activiteitenkalender en doelgroepen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F8E67F9-9B1E-4C93-9620-23D611BBF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Sportvissen moet voor iedereen mogelijk zijn!</a:t>
            </a: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E607D482-4F88-4357-B6DF-C95D73BF75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/>
          <a:stretch/>
        </p:blipFill>
        <p:spPr>
          <a:xfrm>
            <a:off x="8054235" y="0"/>
            <a:ext cx="4133589" cy="6858000"/>
          </a:xfrm>
        </p:spPr>
      </p:pic>
      <p:graphicFrame>
        <p:nvGraphicFramePr>
          <p:cNvPr id="14" name="Tabel 6">
            <a:extLst>
              <a:ext uri="{FF2B5EF4-FFF2-40B4-BE49-F238E27FC236}">
                <a16:creationId xmlns:a16="http://schemas.microsoft.com/office/drawing/2014/main" id="{B32490D6-390F-4201-B499-C43A522DE9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475214"/>
              </p:ext>
            </p:extLst>
          </p:nvPr>
        </p:nvGraphicFramePr>
        <p:xfrm>
          <a:off x="531338" y="1577956"/>
          <a:ext cx="7992552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3103">
                  <a:extLst>
                    <a:ext uri="{9D8B030D-6E8A-4147-A177-3AD203B41FA5}">
                      <a16:colId xmlns:a16="http://schemas.microsoft.com/office/drawing/2014/main" val="496207047"/>
                    </a:ext>
                  </a:extLst>
                </a:gridCol>
                <a:gridCol w="4519449">
                  <a:extLst>
                    <a:ext uri="{9D8B030D-6E8A-4147-A177-3AD203B41FA5}">
                      <a16:colId xmlns:a16="http://schemas.microsoft.com/office/drawing/2014/main" val="2010708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NL" sz="2200" dirty="0"/>
                        <a:t>Doelgroep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Activiteit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781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200" dirty="0"/>
                        <a:t>Kinderen tot 14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Vislessen op scholen</a:t>
                      </a:r>
                      <a:br>
                        <a:rPr lang="nl-NL" sz="2200" dirty="0"/>
                      </a:br>
                      <a:r>
                        <a:rPr lang="nl-NL" sz="2200" dirty="0"/>
                        <a:t>Basiscursus ‘leren vissen’ en meer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413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200" dirty="0"/>
                        <a:t>Jongeren 14 t/m 17 jaar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Karper- en roofvis/</a:t>
                      </a:r>
                      <a:r>
                        <a:rPr lang="nl-NL" sz="2200" dirty="0" err="1"/>
                        <a:t>streetfishing</a:t>
                      </a:r>
                      <a:r>
                        <a:rPr lang="nl-NL" sz="2200" dirty="0"/>
                        <a:t> </a:t>
                      </a:r>
                      <a:r>
                        <a:rPr lang="nl-NL" sz="2200" dirty="0" err="1"/>
                        <a:t>clinics</a:t>
                      </a:r>
                      <a:r>
                        <a:rPr lang="nl-NL" sz="2200" dirty="0"/>
                        <a:t> en wedstrijden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7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200" dirty="0"/>
                        <a:t>Volwassenen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Koppelwedstrijden en uitgaansdag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69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dirty="0"/>
                        <a:t>Wedstrijdvissers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Wedstrijden, diverse disciplines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70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200" dirty="0"/>
                        <a:t>55+’ers of 65+’ers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Wedstrijden en sociale activiteiten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892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dirty="0"/>
                        <a:t>Bewoners zorginstellingen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dirty="0"/>
                        <a:t>Samen </a:t>
                      </a:r>
                      <a:r>
                        <a:rPr lang="nl-NL" sz="2200" dirty="0" err="1"/>
                        <a:t>VISsen</a:t>
                      </a:r>
                      <a:r>
                        <a:rPr lang="nl-NL" sz="2200" dirty="0"/>
                        <a:t> uitjes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06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dirty="0"/>
                        <a:t>Dames/vrouwen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dirty="0"/>
                        <a:t>Nu nog geen specifieke activiteiten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43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16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1d6576c45e9aa411a64ddbec7d527d3d4e220"/>
</p:tagLst>
</file>

<file path=ppt/theme/theme1.xml><?xml version="1.0" encoding="utf-8"?>
<a:theme xmlns:a="http://schemas.openxmlformats.org/drawingml/2006/main" name="Sportvisserij Nederland">
  <a:themeElements>
    <a:clrScheme name="Aangepast 184">
      <a:dk1>
        <a:sysClr val="windowText" lastClr="000000"/>
      </a:dk1>
      <a:lt1>
        <a:sysClr val="window" lastClr="FFFFFF"/>
      </a:lt1>
      <a:dk2>
        <a:srgbClr val="007DC3"/>
      </a:dk2>
      <a:lt2>
        <a:srgbClr val="999999"/>
      </a:lt2>
      <a:accent1>
        <a:srgbClr val="00457C"/>
      </a:accent1>
      <a:accent2>
        <a:srgbClr val="007DC3"/>
      </a:accent2>
      <a:accent3>
        <a:srgbClr val="8BB0DD"/>
      </a:accent3>
      <a:accent4>
        <a:srgbClr val="B6CBE9"/>
      </a:accent4>
      <a:accent5>
        <a:srgbClr val="00457C"/>
      </a:accent5>
      <a:accent6>
        <a:srgbClr val="007DC3"/>
      </a:accent6>
      <a:hlink>
        <a:srgbClr val="0563C1"/>
      </a:hlink>
      <a:folHlink>
        <a:srgbClr val="954F72"/>
      </a:folHlink>
    </a:clrScheme>
    <a:fontScheme name="Aangepast 2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900BCC80E2B84F8675B694D57CEA98" ma:contentTypeVersion="12" ma:contentTypeDescription="Een nieuw document maken." ma:contentTypeScope="" ma:versionID="67604a792d69f4ad374f54abe88cf994">
  <xsd:schema xmlns:xsd="http://www.w3.org/2001/XMLSchema" xmlns:xs="http://www.w3.org/2001/XMLSchema" xmlns:p="http://schemas.microsoft.com/office/2006/metadata/properties" xmlns:ns2="5c0c9a84-62a6-4a87-8a8f-7bd336709104" xmlns:ns3="514f3290-f8b4-44ca-959d-9558c510e009" targetNamespace="http://schemas.microsoft.com/office/2006/metadata/properties" ma:root="true" ma:fieldsID="fc8d4ffc6c1cf56a85b777e4d9e079a6" ns2:_="" ns3:_="">
    <xsd:import namespace="5c0c9a84-62a6-4a87-8a8f-7bd336709104"/>
    <xsd:import namespace="514f3290-f8b4-44ca-959d-9558c510e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c9a84-62a6-4a87-8a8f-7bd3367091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5bc62c6-74d4-4ecd-bdac-13b8deace0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f3290-f8b4-44ca-959d-9558c510e00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6340db3-6ede-4189-8f1e-573487519991}" ma:internalName="TaxCatchAll" ma:showField="CatchAllData" ma:web="514f3290-f8b4-44ca-959d-9558c510e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4f3290-f8b4-44ca-959d-9558c510e009" xsi:nil="true"/>
    <lcf76f155ced4ddcb4097134ff3c332f xmlns="5c0c9a84-62a6-4a87-8a8f-7bd33670910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7344C4-9BD1-49D4-937B-E0972CBDAE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527463-115E-4E76-BE88-607766D950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0c9a84-62a6-4a87-8a8f-7bd336709104"/>
    <ds:schemaRef ds:uri="514f3290-f8b4-44ca-959d-9558c510e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754979-F879-4B52-83FA-28A7BE27571C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metadata/properties"/>
    <ds:schemaRef ds:uri="064bdba8-93a3-4596-8e84-e89b59f78da3"/>
    <ds:schemaRef ds:uri="http://schemas.microsoft.com/office/infopath/2007/PartnerControls"/>
    <ds:schemaRef ds:uri="http://purl.org/dc/terms/"/>
    <ds:schemaRef ds:uri="http://purl.org/dc/elements/1.1/"/>
    <ds:schemaRef ds:uri="514f3290-f8b4-44ca-959d-9558c510e009"/>
    <ds:schemaRef ds:uri="5c0c9a84-62a6-4a87-8a8f-7bd3367091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11449</TotalTime>
  <Words>803</Words>
  <Application>Microsoft Office PowerPoint</Application>
  <PresentationFormat>Breedbeeld</PresentationFormat>
  <Paragraphs>265</Paragraphs>
  <Slides>20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Segoe UI</vt:lpstr>
      <vt:lpstr>Segoe UI Light</vt:lpstr>
      <vt:lpstr>Tahoma</vt:lpstr>
      <vt:lpstr>Wingdings</vt:lpstr>
      <vt:lpstr>Sportvisserij Nederland</vt:lpstr>
      <vt:lpstr>Vrijwilligersavond H.S.V. ‘De Leede’</vt:lpstr>
      <vt:lpstr>Het programma</vt:lpstr>
      <vt:lpstr>Cursus ‘Vrijwilligers werven’</vt:lpstr>
      <vt:lpstr>Activiteiten 2024</vt:lpstr>
      <vt:lpstr>Bedreigingen &amp; zwakten</vt:lpstr>
      <vt:lpstr>Huidige organisatiestructuur</vt:lpstr>
      <vt:lpstr>Beleidsdoelstellingen</vt:lpstr>
      <vt:lpstr>Jaarplan 2025</vt:lpstr>
      <vt:lpstr>Activiteitenkalender en doelgroepen</vt:lpstr>
      <vt:lpstr>Visles op de basisschool</vt:lpstr>
      <vt:lpstr>Welzijn van vis</vt:lpstr>
      <vt:lpstr>PowerPoint-presentatie</vt:lpstr>
      <vt:lpstr>Overzicht jeugdactiviteiten 2025</vt:lpstr>
      <vt:lpstr>Samen VISsen-uitjes</vt:lpstr>
      <vt:lpstr>Schoonmaakactie(s)</vt:lpstr>
      <vt:lpstr>Gewenste organisatiestructuur</vt:lpstr>
      <vt:lpstr>Werven en opleiden van vrijwilligers</vt:lpstr>
      <vt:lpstr>Samen staan we sterk!</vt:lpstr>
      <vt:lpstr>Kennismaken</vt:lpstr>
      <vt:lpstr>Themasessies</vt:lpstr>
    </vt:vector>
  </TitlesOfParts>
  <Company>PPT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Sportvisserij Nederland</dc:title>
  <dc:creator>Kelsey Luhrman</dc:creator>
  <cp:lastModifiedBy>Gerwin Gerlach</cp:lastModifiedBy>
  <cp:revision>532</cp:revision>
  <cp:lastPrinted>2019-11-01T14:46:31Z</cp:lastPrinted>
  <dcterms:created xsi:type="dcterms:W3CDTF">2016-10-07T07:21:25Z</dcterms:created>
  <dcterms:modified xsi:type="dcterms:W3CDTF">2024-12-23T13:14:33Z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0x010100F8900BCC80E2B84F8675B694D57CEA98</vt:lpwstr>
  </property>
  <property fmtid="{D5CDD505-2E9C-101B-9397-08002B2CF9AE}" pid="3" name="Order">
    <vt:r8>24079200</vt:r8>
  </property>
</Properties>
</file>