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65"/>
  </p:notesMasterIdLst>
  <p:handoutMasterIdLst>
    <p:handoutMasterId r:id="rId66"/>
  </p:handoutMasterIdLst>
  <p:sldIdLst>
    <p:sldId id="331" r:id="rId2"/>
    <p:sldId id="672" r:id="rId3"/>
    <p:sldId id="673" r:id="rId4"/>
    <p:sldId id="615" r:id="rId5"/>
    <p:sldId id="670" r:id="rId6"/>
    <p:sldId id="671" r:id="rId7"/>
    <p:sldId id="564" r:id="rId8"/>
    <p:sldId id="668" r:id="rId9"/>
    <p:sldId id="669" r:id="rId10"/>
    <p:sldId id="674" r:id="rId11"/>
    <p:sldId id="667" r:id="rId12"/>
    <p:sldId id="732" r:id="rId13"/>
    <p:sldId id="677" r:id="rId14"/>
    <p:sldId id="678" r:id="rId15"/>
    <p:sldId id="735" r:id="rId16"/>
    <p:sldId id="676" r:id="rId17"/>
    <p:sldId id="686" r:id="rId18"/>
    <p:sldId id="687" r:id="rId19"/>
    <p:sldId id="685" r:id="rId20"/>
    <p:sldId id="603" r:id="rId21"/>
    <p:sldId id="688" r:id="rId22"/>
    <p:sldId id="683" r:id="rId23"/>
    <p:sldId id="684" r:id="rId24"/>
    <p:sldId id="682" r:id="rId25"/>
    <p:sldId id="731" r:id="rId26"/>
    <p:sldId id="733" r:id="rId27"/>
    <p:sldId id="734" r:id="rId28"/>
    <p:sldId id="679" r:id="rId29"/>
    <p:sldId id="691" r:id="rId30"/>
    <p:sldId id="690" r:id="rId31"/>
    <p:sldId id="689" r:id="rId32"/>
    <p:sldId id="693" r:id="rId33"/>
    <p:sldId id="697" r:id="rId34"/>
    <p:sldId id="698" r:id="rId35"/>
    <p:sldId id="702" r:id="rId36"/>
    <p:sldId id="701" r:id="rId37"/>
    <p:sldId id="700" r:id="rId38"/>
    <p:sldId id="703" r:id="rId39"/>
    <p:sldId id="699" r:id="rId40"/>
    <p:sldId id="704" r:id="rId41"/>
    <p:sldId id="713" r:id="rId42"/>
    <p:sldId id="714" r:id="rId43"/>
    <p:sldId id="711" r:id="rId44"/>
    <p:sldId id="712" r:id="rId45"/>
    <p:sldId id="709" r:id="rId46"/>
    <p:sldId id="710" r:id="rId47"/>
    <p:sldId id="707" r:id="rId48"/>
    <p:sldId id="708" r:id="rId49"/>
    <p:sldId id="706" r:id="rId50"/>
    <p:sldId id="705" r:id="rId51"/>
    <p:sldId id="736" r:id="rId52"/>
    <p:sldId id="716" r:id="rId53"/>
    <p:sldId id="717" r:id="rId54"/>
    <p:sldId id="663" r:id="rId55"/>
    <p:sldId id="728" r:id="rId56"/>
    <p:sldId id="727" r:id="rId57"/>
    <p:sldId id="724" r:id="rId58"/>
    <p:sldId id="725" r:id="rId59"/>
    <p:sldId id="726" r:id="rId60"/>
    <p:sldId id="665" r:id="rId61"/>
    <p:sldId id="729" r:id="rId62"/>
    <p:sldId id="730" r:id="rId63"/>
    <p:sldId id="662" r:id="rId64"/>
  </p:sldIdLst>
  <p:sldSz cx="9144000" cy="6858000" type="screen4x3"/>
  <p:notesSz cx="6746875" cy="9913938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4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4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4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4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18">
          <p15:clr>
            <a:srgbClr val="A4A3A4"/>
          </p15:clr>
        </p15:guide>
        <p15:guide id="2" pos="423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1">
          <p15:clr>
            <a:srgbClr val="A4A3A4"/>
          </p15:clr>
        </p15:guide>
        <p15:guide id="2" pos="212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3E0CD"/>
    <a:srgbClr val="F0E2D0"/>
    <a:srgbClr val="EEDFCA"/>
    <a:srgbClr val="ECDBC2"/>
    <a:srgbClr val="D5D5D5"/>
    <a:srgbClr val="C0C0C0"/>
    <a:srgbClr val="DDDDDD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17" autoAdjust="0"/>
    <p:restoredTop sz="91480" autoAdjust="0"/>
  </p:normalViewPr>
  <p:slideViewPr>
    <p:cSldViewPr snapToGrid="0">
      <p:cViewPr varScale="1">
        <p:scale>
          <a:sx n="110" d="100"/>
          <a:sy n="110" d="100"/>
        </p:scale>
        <p:origin x="1032" y="108"/>
      </p:cViewPr>
      <p:guideLst>
        <p:guide orient="horz" pos="4218"/>
        <p:guide pos="42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6"/>
    </p:cViewPr>
  </p:sorterViewPr>
  <p:notesViewPr>
    <p:cSldViewPr snapToGrid="0">
      <p:cViewPr varScale="1">
        <p:scale>
          <a:sx n="34" d="100"/>
          <a:sy n="34" d="100"/>
        </p:scale>
        <p:origin x="-1542" y="-84"/>
      </p:cViewPr>
      <p:guideLst>
        <p:guide orient="horz" pos="3121"/>
        <p:guide pos="21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09540BD3-7874-457C-BAF0-7B7D11195F14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058863" y="863600"/>
            <a:ext cx="4633912" cy="34750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4B5BE9A-DF5C-4251-8C56-5C3D154F262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713288"/>
            <a:ext cx="4949825" cy="417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728" tIns="45059" rIns="91728" bIns="450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Klik als u het opmaakprofiel van het notitiemodel wilt bewerken.</a:t>
            </a:r>
          </a:p>
          <a:p>
            <a:pPr lvl="1"/>
            <a:r>
              <a:rPr lang="en-US" noProof="0"/>
              <a:t>Tweede niveau</a:t>
            </a:r>
          </a:p>
          <a:p>
            <a:pPr lvl="2"/>
            <a:r>
              <a:rPr lang="en-US" noProof="0"/>
              <a:t>Derde niveau</a:t>
            </a:r>
          </a:p>
          <a:p>
            <a:pPr lvl="3"/>
            <a:r>
              <a:rPr lang="en-US" noProof="0"/>
              <a:t>Vierde niveau</a:t>
            </a:r>
          </a:p>
          <a:p>
            <a:pPr lvl="4"/>
            <a:r>
              <a:rPr lang="en-US" noProof="0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74A7C2-FC76-4813-819E-2049448E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655A7DB-8981-4B92-94CA-097FA6794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6E7CCD-8993-4185-9278-52715EF9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DBBE90-4D39-4127-A87C-E338DE21A76F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9222667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8A7FFB-914F-4387-9ED4-3723BC8C2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358D58-98A8-40FD-AF23-9C9A83A9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2C8587-F517-44D1-B909-4FBFC1D71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ED69D-9DBF-43B3-BA95-636CC50E73A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3178675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AAA2EB8-2653-4C30-A2B4-C78A4AC5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D5AF6F4-99EC-4739-A179-2F1E0B985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03BD0CB-923D-4003-AB97-A8B6340F5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F63EE-B75D-47F3-8441-556479A72A8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7673687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el, tekst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8F4E9787-5FEA-4B2C-A760-938E04912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E66F5F83-72B3-48B1-A143-15923E17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88B66E1F-FFAE-4CF0-B1BE-23E0FEFB0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9F485-6FCB-4299-9D18-A39ADB74C6F0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712277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7AF414D-40A1-4BE3-9B6F-7A2C26CB4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4E9D2B7-813C-4727-A82C-627DE190E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557A0CA-FA89-43D6-B271-8C8C1A82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31EE60-C628-41FE-BCCB-F48F31F6F1F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3138776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2F938B6-59BD-49A4-A5B7-4C196A66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959CE2F-8B0E-4231-A36D-F76D3630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7D85181-BB1A-4032-9F88-962713BA0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50A04C-3E6C-4F09-B5E4-30FDD9CF360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4893301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B788A4-5459-4056-B852-1F5E953DD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8F8E67-DD63-4E47-83CB-00CFC1901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41B7BE-CA5A-4AB1-8EE6-4FB90204E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A92F2-94E6-476B-B445-6FF6039D8099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8445527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6FE920-AD17-4826-8DBF-5F643FB15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2AEFD6-B3F4-47BA-A8E2-DD4620DA3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72AA667-AFD4-419D-A08C-F35BCDF0C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ECA2F4-66DE-4B8F-9971-27B0086EF93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5889685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57446EF-86F5-45C1-922F-254A74B7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0D55CD2-64AC-4A43-811E-EB8EA8A87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DEB4A5D-6849-4635-BAEF-EA347515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2DD22-4B0A-48D3-8482-AA318BB9DF40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7549225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3CC458D-15A1-48B5-8C92-E356C466F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72B847B-0544-4977-9007-CFE87F0F7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B03CDE-6EA1-4EF2-9FEC-AA77612CC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31B9D1-89A9-4959-BBF7-B8EFD31ED17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2528173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2480362-B2BA-4C94-9031-2D2291A9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CD0CFD4-ECAB-4FE9-8251-EA1F85552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33FD86F-EF0F-48D8-AB4F-C51F2D126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8869C-8096-4512-B6B6-6C52A7FFB33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8166900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0BCEB8A-93D3-461A-87E5-FB7F7CF59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4C298B5-DDBF-4B0E-B16C-30642B56D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E584D88-0DB2-4951-8D49-276FC5358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A633BC-47BC-4627-B514-FCE7E62228A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7014954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5F7D9E3-EA3D-434D-977E-5FC225FAB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353AA51-9B30-43B6-BB5A-8346C1F31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6E57DC5-444D-436E-9EA8-FCAE6A18D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334266-4D9B-4B9D-8F7A-4AACCF6E059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6546827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F9F1DAC-E7A1-405F-944B-C725A765C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D3E959A-CA32-4878-AB7D-1F4334DAA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7690714-70A8-4223-825E-4C019F521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D5C31-5A6A-4BB2-99C9-BAE781CC1C2C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0162381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4A619F8-DCC8-405D-9C0A-7CA5E3F80E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5DAD482-F8E8-42B1-81D6-5B5BB881FE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603140" name="Rectangle 4">
            <a:extLst>
              <a:ext uri="{FF2B5EF4-FFF2-40B4-BE49-F238E27FC236}">
                <a16:creationId xmlns:a16="http://schemas.microsoft.com/office/drawing/2014/main" id="{2743DE77-8BDF-4F21-8F3A-90B319D1E7C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03141" name="Rectangle 5">
            <a:extLst>
              <a:ext uri="{FF2B5EF4-FFF2-40B4-BE49-F238E27FC236}">
                <a16:creationId xmlns:a16="http://schemas.microsoft.com/office/drawing/2014/main" id="{EEB5D4CD-643B-41B1-87B4-69C4B5E155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03142" name="Rectangle 6">
            <a:extLst>
              <a:ext uri="{FF2B5EF4-FFF2-40B4-BE49-F238E27FC236}">
                <a16:creationId xmlns:a16="http://schemas.microsoft.com/office/drawing/2014/main" id="{3DA3FF7F-90F5-4347-AFBE-B49BACACB4E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78E43739-8F21-4672-AC45-0D6C96F51422}" type="slidenum">
              <a:rPr lang="nl-NL" altLang="nl-NL"/>
              <a:pPr/>
              <a:t>‹nr.›</a:t>
            </a:fld>
            <a:endParaRPr lang="nl-NL" altLang="nl-NL"/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E7CCD0CE-013B-4228-AE8D-443917E8B6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0" y="268288"/>
            <a:ext cx="11811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26" r:id="rId1"/>
    <p:sldLayoutId id="2147484727" r:id="rId2"/>
    <p:sldLayoutId id="2147484728" r:id="rId3"/>
    <p:sldLayoutId id="2147484729" r:id="rId4"/>
    <p:sldLayoutId id="2147484730" r:id="rId5"/>
    <p:sldLayoutId id="2147484731" r:id="rId6"/>
    <p:sldLayoutId id="2147484732" r:id="rId7"/>
    <p:sldLayoutId id="2147484733" r:id="rId8"/>
    <p:sldLayoutId id="2147484734" r:id="rId9"/>
    <p:sldLayoutId id="2147484735" r:id="rId10"/>
    <p:sldLayoutId id="2147484736" r:id="rId11"/>
    <p:sldLayoutId id="2147484737" r:id="rId12"/>
    <p:sldLayoutId id="2147484738" r:id="rId13"/>
    <p:sldLayoutId id="2147484739" r:id="rId14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0B14E326-880E-480E-A721-64063BF8A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00" y="411162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 b="0">
              <a:solidFill>
                <a:schemeClr val="tx2"/>
              </a:solidFill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AD5FC62A-2144-4979-B48A-FABCC31A0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0" y="4743450"/>
            <a:ext cx="64008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nl-NL" altLang="nl-NL" sz="2400" b="0"/>
          </a:p>
        </p:txBody>
      </p:sp>
      <p:sp>
        <p:nvSpPr>
          <p:cNvPr id="16388" name="Rectangle 7">
            <a:extLst>
              <a:ext uri="{FF2B5EF4-FFF2-40B4-BE49-F238E27FC236}">
                <a16:creationId xmlns:a16="http://schemas.microsoft.com/office/drawing/2014/main" id="{6D4FADE3-4994-45C7-8D1E-6D5D8005AC5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2854325"/>
            <a:ext cx="9144000" cy="30607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endParaRPr lang="nl-NL" altLang="nl-NL" sz="2000" dirty="0"/>
          </a:p>
          <a:p>
            <a:pPr algn="ctr" eaLnBrk="1" hangingPunct="1">
              <a:buFontTx/>
              <a:buNone/>
              <a:defRPr/>
            </a:pPr>
            <a:r>
              <a:rPr lang="nl-NL" altLang="nl-NL" sz="6000" dirty="0" err="1">
                <a:latin typeface="Stencil" pitchFamily="82" charset="0"/>
              </a:rPr>
              <a:t>karpervissen</a:t>
            </a:r>
            <a:endParaRPr lang="nl-NL" altLang="nl-NL" sz="6000" dirty="0">
              <a:latin typeface="Stencil" pitchFamily="82" charset="0"/>
            </a:endParaRPr>
          </a:p>
          <a:p>
            <a:pPr algn="ctr" eaLnBrk="1" hangingPunct="1">
              <a:buFontTx/>
              <a:buNone/>
              <a:defRPr/>
            </a:pPr>
            <a:endParaRPr lang="nl-NL" altLang="nl-NL" sz="2000" b="1" i="1" dirty="0">
              <a:latin typeface="+mj-lt"/>
            </a:endParaRPr>
          </a:p>
          <a:p>
            <a:pPr algn="ctr" eaLnBrk="1" hangingPunct="1">
              <a:buFontTx/>
              <a:buNone/>
              <a:defRPr/>
            </a:pPr>
            <a:r>
              <a:rPr lang="nl-NL" altLang="nl-NL" sz="3600" i="1" dirty="0">
                <a:latin typeface="Verdana" pitchFamily="34" charset="0"/>
              </a:rPr>
              <a:t>Met zelfhaaksystemen</a:t>
            </a:r>
          </a:p>
        </p:txBody>
      </p:sp>
      <p:pic>
        <p:nvPicPr>
          <p:cNvPr id="16389" name="Picture 43" descr="Afbeelding18 (Small)">
            <a:extLst>
              <a:ext uri="{FF2B5EF4-FFF2-40B4-BE49-F238E27FC236}">
                <a16:creationId xmlns:a16="http://schemas.microsoft.com/office/drawing/2014/main" id="{300B57E4-4C67-4B60-B401-AA387BE4E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1368425"/>
            <a:ext cx="13335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9" descr="FOXmat">
            <a:extLst>
              <a:ext uri="{FF2B5EF4-FFF2-40B4-BE49-F238E27FC236}">
                <a16:creationId xmlns:a16="http://schemas.microsoft.com/office/drawing/2014/main" id="{CE2BCAD5-FA79-4B64-9387-7E171F9CD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1368425"/>
            <a:ext cx="140017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46" descr="Drilrob3">
            <a:extLst>
              <a:ext uri="{FF2B5EF4-FFF2-40B4-BE49-F238E27FC236}">
                <a16:creationId xmlns:a16="http://schemas.microsoft.com/office/drawing/2014/main" id="{F0710D38-90E9-47B9-883F-DC0F753FE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1365250"/>
            <a:ext cx="1349375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2" descr="M:\bestanden\Communicatie en Educatie\Cursussen\Jeugdcursus Karpervissen\1 (Medium) (Small).JPG">
            <a:extLst>
              <a:ext uri="{FF2B5EF4-FFF2-40B4-BE49-F238E27FC236}">
                <a16:creationId xmlns:a16="http://schemas.microsoft.com/office/drawing/2014/main" id="{02A497A6-626B-4D6C-B798-D4A5EFE53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1365250"/>
            <a:ext cx="1431925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41" descr="14832_karper">
            <a:extLst>
              <a:ext uri="{FF2B5EF4-FFF2-40B4-BE49-F238E27FC236}">
                <a16:creationId xmlns:a16="http://schemas.microsoft.com/office/drawing/2014/main" id="{E1972F1F-AD00-4F53-9DBF-CDC0EA2F2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365250"/>
            <a:ext cx="1298575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48" descr="bek">
            <a:extLst>
              <a:ext uri="{FF2B5EF4-FFF2-40B4-BE49-F238E27FC236}">
                <a16:creationId xmlns:a16="http://schemas.microsoft.com/office/drawing/2014/main" id="{A862F6F5-5C90-4104-8F01-C4ED60724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25" y="1366838"/>
            <a:ext cx="13144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3" descr="M:\bestanden\Communicatie en Educatie\Gedrukte Media\Folders en Brochures\Dit is sportvissen!\Bestanden Dit is sportvissen!\Foto's voor brochure\Grove selectie\Herwin Kwint 5 (Small).jpg">
            <a:extLst>
              <a:ext uri="{FF2B5EF4-FFF2-40B4-BE49-F238E27FC236}">
                <a16:creationId xmlns:a16="http://schemas.microsoft.com/office/drawing/2014/main" id="{0489E65E-F33E-47C3-A35C-7F0433333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1370013"/>
            <a:ext cx="1262063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898411FF-C680-4F13-A84A-15E908110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33375"/>
            <a:ext cx="7772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>
              <a:solidFill>
                <a:schemeClr val="tx2"/>
              </a:solidFill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CA6C5EDF-CB48-4AE5-ABD6-AFD9C81CE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628775"/>
            <a:ext cx="77724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nl-NL" altLang="nl-NL" b="0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8866FD3B-6072-41C1-970B-CDD94D6823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endParaRPr lang="nl-NL" altLang="nl-NL" sz="6000">
              <a:solidFill>
                <a:schemeClr val="accent2"/>
              </a:solidFill>
            </a:endParaRPr>
          </a:p>
        </p:txBody>
      </p:sp>
      <p:pic>
        <p:nvPicPr>
          <p:cNvPr id="25605" name="Picture 6" descr="Schubben closeup licht">
            <a:extLst>
              <a:ext uri="{FF2B5EF4-FFF2-40B4-BE49-F238E27FC236}">
                <a16:creationId xmlns:a16="http://schemas.microsoft.com/office/drawing/2014/main" id="{029EBD29-B233-43E0-A287-6480A94D9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7">
            <a:extLst>
              <a:ext uri="{FF2B5EF4-FFF2-40B4-BE49-F238E27FC236}">
                <a16:creationId xmlns:a16="http://schemas.microsoft.com/office/drawing/2014/main" id="{F7CD6D2D-F505-4E38-BEDD-567A4F41C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6000" b="0">
                <a:latin typeface="Stencil" panose="040409050D0802020404" pitchFamily="82" charset="0"/>
              </a:rPr>
              <a:t>Knopen en montages</a:t>
            </a:r>
            <a:endParaRPr lang="nl-NL" altLang="nl-NL" sz="6000" b="0" i="1">
              <a:latin typeface="Stencil" panose="040409050D0802020404" pitchFamily="82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461E81CF-51A0-4FC1-B1EE-29BEC6105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/>
              <a:t>De knooploze knoop</a:t>
            </a:r>
            <a:endParaRPr lang="en-US" altLang="nl-NL" sz="4000"/>
          </a:p>
        </p:txBody>
      </p:sp>
      <p:pic>
        <p:nvPicPr>
          <p:cNvPr id="26627" name="Picture 4" descr="M:\bestanden\Communicatie en Educatie\Cursussen\Jeugdcursus Karpervissen\knotless knot1 (Custom).jpg">
            <a:extLst>
              <a:ext uri="{FF2B5EF4-FFF2-40B4-BE49-F238E27FC236}">
                <a16:creationId xmlns:a16="http://schemas.microsoft.com/office/drawing/2014/main" id="{B70DA925-F4FC-4F3C-9477-6BDD951D3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790575"/>
            <a:ext cx="88963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074483AF-6539-453C-AE2A-B6E0339FD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/>
              <a:t>De halve bloedknoop</a:t>
            </a:r>
            <a:endParaRPr lang="en-US" altLang="nl-NL" sz="4000"/>
          </a:p>
        </p:txBody>
      </p:sp>
      <p:pic>
        <p:nvPicPr>
          <p:cNvPr id="27651" name="Picture 2" descr="M:\bestanden\Communicatie en Educatie\Cursussen\Jeugdcursus Karpervissen\Foto's\halve bloedknoop (2).jpg">
            <a:extLst>
              <a:ext uri="{FF2B5EF4-FFF2-40B4-BE49-F238E27FC236}">
                <a16:creationId xmlns:a16="http://schemas.microsoft.com/office/drawing/2014/main" id="{FD4C5541-280D-40C3-83CC-9F05CB826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876300"/>
            <a:ext cx="8767763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3EB622C5-9EBB-41AC-905A-079B5CBCF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/>
              <a:t>De verbeterde halve bloedknoop</a:t>
            </a:r>
            <a:endParaRPr lang="en-US" altLang="nl-NL" sz="4000"/>
          </a:p>
        </p:txBody>
      </p:sp>
      <p:pic>
        <p:nvPicPr>
          <p:cNvPr id="28675" name="Picture 3" descr="M:\bestanden\Communicatie en Educatie\Cursussen\Jeugdcursus Karpervissen\Halve bloedknoop1 (Custom).jpg">
            <a:extLst>
              <a:ext uri="{FF2B5EF4-FFF2-40B4-BE49-F238E27FC236}">
                <a16:creationId xmlns:a16="http://schemas.microsoft.com/office/drawing/2014/main" id="{6EC70396-C250-4464-A4CB-D626F0D01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1201738"/>
            <a:ext cx="8750300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M:\bestanden\Communicatie en Educatie\Cursussen\Jeugdcursus Karpervissen\IMG_2120 (Large).jpg">
            <a:extLst>
              <a:ext uri="{FF2B5EF4-FFF2-40B4-BE49-F238E27FC236}">
                <a16:creationId xmlns:a16="http://schemas.microsoft.com/office/drawing/2014/main" id="{1FC36D16-BA3C-4D0A-89F5-55982086E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7">
            <a:extLst>
              <a:ext uri="{FF2B5EF4-FFF2-40B4-BE49-F238E27FC236}">
                <a16:creationId xmlns:a16="http://schemas.microsoft.com/office/drawing/2014/main" id="{F936CC97-EB35-4DBF-8FA8-C11139B53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/>
              <a:t>Het zelfhaaksysteem</a:t>
            </a:r>
            <a:endParaRPr lang="en-US" altLang="nl-NL" sz="4000"/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M:\bestanden\Communicatie en Educatie\Cursussen\Jeugdcursus Karpervissen\09.jpg">
            <a:extLst>
              <a:ext uri="{FF2B5EF4-FFF2-40B4-BE49-F238E27FC236}">
                <a16:creationId xmlns:a16="http://schemas.microsoft.com/office/drawing/2014/main" id="{941B88EE-441B-4BB7-93AE-B7BFA02D1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1804">
            <a:off x="1716088" y="2168525"/>
            <a:ext cx="337502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7">
            <a:extLst>
              <a:ext uri="{FF2B5EF4-FFF2-40B4-BE49-F238E27FC236}">
                <a16:creationId xmlns:a16="http://schemas.microsoft.com/office/drawing/2014/main" id="{D1E0329F-128A-46C8-A0DD-AD65E9695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/>
              <a:t>Eenvoudig zelfhaaksysteem</a:t>
            </a:r>
            <a:endParaRPr lang="en-US" altLang="nl-NL" sz="4000"/>
          </a:p>
        </p:txBody>
      </p:sp>
      <p:pic>
        <p:nvPicPr>
          <p:cNvPr id="30724" name="Picture 3" descr="M:\bestanden\Communicatie en Educatie\Cursussen\Jeugdcursus Karpervissen\10 (Large).jpg">
            <a:extLst>
              <a:ext uri="{FF2B5EF4-FFF2-40B4-BE49-F238E27FC236}">
                <a16:creationId xmlns:a16="http://schemas.microsoft.com/office/drawing/2014/main" id="{184F1664-53B5-4AE6-BA73-C779FC265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714625"/>
            <a:ext cx="2605088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3" descr="M:\bestanden\Communicatie en Educatie\Gedrukte Media\Folders en Brochures\Vissen doe je zo\Vissen op karper met zelfhaaksystemen\Foto's karper zelfhaaksystemen\11.jpg">
            <a:extLst>
              <a:ext uri="{FF2B5EF4-FFF2-40B4-BE49-F238E27FC236}">
                <a16:creationId xmlns:a16="http://schemas.microsoft.com/office/drawing/2014/main" id="{01868E79-AF69-43A2-B699-A1A58B718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1644650"/>
            <a:ext cx="3908425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M:\bestanden\Communicatie en Educatie\Cursussen\Jeugdcursus Karpervissen\01a (Large).jpg">
            <a:extLst>
              <a:ext uri="{FF2B5EF4-FFF2-40B4-BE49-F238E27FC236}">
                <a16:creationId xmlns:a16="http://schemas.microsoft.com/office/drawing/2014/main" id="{1AF77BCA-E06F-4D3E-B16A-8C89EA77B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9197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7">
            <a:extLst>
              <a:ext uri="{FF2B5EF4-FFF2-40B4-BE49-F238E27FC236}">
                <a16:creationId xmlns:a16="http://schemas.microsoft.com/office/drawing/2014/main" id="{44E8982F-1E40-4B6A-9819-EAB5F22C3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Eenvoudig zelfhaaksysteem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9CE496BE-5CF0-4FB9-85D1-003D49A7D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/>
              <a:t>Bij lijnbreuk kan het lood loskomen</a:t>
            </a:r>
            <a:endParaRPr lang="en-US" altLang="nl-NL" sz="4000"/>
          </a:p>
        </p:txBody>
      </p:sp>
      <p:pic>
        <p:nvPicPr>
          <p:cNvPr id="32771" name="Picture 2" descr="M:\bestanden\Communicatie en Educatie\Cursussen\Jeugdcursus Karpervissen\tek 11.2 (Medium).jpg">
            <a:extLst>
              <a:ext uri="{FF2B5EF4-FFF2-40B4-BE49-F238E27FC236}">
                <a16:creationId xmlns:a16="http://schemas.microsoft.com/office/drawing/2014/main" id="{05C8E3F0-610E-4EC2-9921-FF2870CB0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91440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FA7FFF46-9D6F-4320-BF80-CAA11C536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/>
              <a:t>Wel het lood kwijt, niet de lijn</a:t>
            </a:r>
            <a:endParaRPr lang="en-US" altLang="nl-NL" sz="4000"/>
          </a:p>
        </p:txBody>
      </p:sp>
      <p:pic>
        <p:nvPicPr>
          <p:cNvPr id="33795" name="Picture 2" descr="M:\bestanden\Communicatie en Educatie\Cursussen\Jeugdcursus Karpervissen\tek 11.3 (Medium).jpg">
            <a:extLst>
              <a:ext uri="{FF2B5EF4-FFF2-40B4-BE49-F238E27FC236}">
                <a16:creationId xmlns:a16="http://schemas.microsoft.com/office/drawing/2014/main" id="{2BE225D7-3588-427E-AF9F-8033F7A78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9142413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Gerwin\Presentaties\Foto's presentatie zandwinplas\Visveilig vissen\1.JPG">
            <a:extLst>
              <a:ext uri="{FF2B5EF4-FFF2-40B4-BE49-F238E27FC236}">
                <a16:creationId xmlns:a16="http://schemas.microsoft.com/office/drawing/2014/main" id="{A6443357-7672-482B-9493-96371A42A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7">
            <a:extLst>
              <a:ext uri="{FF2B5EF4-FFF2-40B4-BE49-F238E27FC236}">
                <a16:creationId xmlns:a16="http://schemas.microsoft.com/office/drawing/2014/main" id="{DCE01A8D-67FA-41EA-89D1-AA9CA573B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" y="0"/>
            <a:ext cx="90582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Visveilige systemen </a:t>
            </a:r>
            <a:r>
              <a:rPr lang="en-AU" altLang="nl-NL" sz="2800" b="0" i="1">
                <a:solidFill>
                  <a:schemeClr val="bg1"/>
                </a:solidFill>
              </a:rPr>
              <a:t>(afgebeeld: Hit &amp; Run) </a:t>
            </a:r>
            <a:endParaRPr lang="en-US" altLang="nl-NL" sz="4000" b="0" i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M:\bestanden\Communicatie en Educatie\Cursussen\Jeugdcursus Karpervissen\tek 66 (Medium).jpg">
            <a:extLst>
              <a:ext uri="{FF2B5EF4-FFF2-40B4-BE49-F238E27FC236}">
                <a16:creationId xmlns:a16="http://schemas.microsoft.com/office/drawing/2014/main" id="{5B8D894B-D37D-4B1C-A84E-FF3467398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7">
            <a:extLst>
              <a:ext uri="{FF2B5EF4-FFF2-40B4-BE49-F238E27FC236}">
                <a16:creationId xmlns:a16="http://schemas.microsoft.com/office/drawing/2014/main" id="{A6FDF589-0845-4D72-9F10-2F893CA39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Populaire methode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M:\bestanden\Communicatie en Educatie\Cursussen\Jeugdcursus Karpervissen\6 (Large).jpg">
            <a:extLst>
              <a:ext uri="{FF2B5EF4-FFF2-40B4-BE49-F238E27FC236}">
                <a16:creationId xmlns:a16="http://schemas.microsoft.com/office/drawing/2014/main" id="{C0ABC4BA-E5FE-41EC-838D-E01FB4001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5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7">
            <a:extLst>
              <a:ext uri="{FF2B5EF4-FFF2-40B4-BE49-F238E27FC236}">
                <a16:creationId xmlns:a16="http://schemas.microsoft.com/office/drawing/2014/main" id="{B550B650-FB06-480B-B716-9FD53C268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Voorslag schuift door de clip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M:\bestanden\Communicatie en Educatie\Cursussen\Jeugdcursus Karpervissen\Foto's\Chod rig2 (Large).jpg">
            <a:extLst>
              <a:ext uri="{FF2B5EF4-FFF2-40B4-BE49-F238E27FC236}">
                <a16:creationId xmlns:a16="http://schemas.microsoft.com/office/drawing/2014/main" id="{01D6FD53-F067-4174-B2A9-67DC69D96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7">
            <a:extLst>
              <a:ext uri="{FF2B5EF4-FFF2-40B4-BE49-F238E27FC236}">
                <a16:creationId xmlns:a16="http://schemas.microsoft.com/office/drawing/2014/main" id="{CEC6DD53-963F-4310-859D-3BA44C817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Wartel schuift over de knoop en lijn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17B244CD-F274-4F87-8A07-2E97EA824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/>
              <a:t>Visveilig systeem: chod rig</a:t>
            </a:r>
            <a:endParaRPr lang="en-US" altLang="nl-NL" sz="4000"/>
          </a:p>
        </p:txBody>
      </p:sp>
      <p:pic>
        <p:nvPicPr>
          <p:cNvPr id="37891" name="Picture 4" descr="M:\bestanden\Communicatie en Educatie\Cursussen\Jeugdcursus Karpervissen\Foto's\Chod2.jpg">
            <a:extLst>
              <a:ext uri="{FF2B5EF4-FFF2-40B4-BE49-F238E27FC236}">
                <a16:creationId xmlns:a16="http://schemas.microsoft.com/office/drawing/2014/main" id="{A98805CA-C477-405F-9308-27D7D61DC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0" y="930275"/>
            <a:ext cx="3813175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B79630AD-F87C-4F11-A358-954F44BE4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/>
              <a:t>Bij lijnbreuk komt de onderlijn vrij</a:t>
            </a:r>
            <a:endParaRPr lang="en-US" altLang="nl-NL" sz="4000"/>
          </a:p>
        </p:txBody>
      </p:sp>
      <p:pic>
        <p:nvPicPr>
          <p:cNvPr id="38915" name="Picture 2" descr="M:\bestanden\Communicatie en Educatie\Cursussen\Jeugdcursus Karpervissen\7.jpg">
            <a:extLst>
              <a:ext uri="{FF2B5EF4-FFF2-40B4-BE49-F238E27FC236}">
                <a16:creationId xmlns:a16="http://schemas.microsoft.com/office/drawing/2014/main" id="{D19B8B2E-5609-466E-88D9-128A5B02F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1666875"/>
            <a:ext cx="89662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Gerwin\Presentaties\Foto's presentatie zandwinplas\Visveilig vissen\Popup (Custom).jpg">
            <a:extLst>
              <a:ext uri="{FF2B5EF4-FFF2-40B4-BE49-F238E27FC236}">
                <a16:creationId xmlns:a16="http://schemas.microsoft.com/office/drawing/2014/main" id="{527043B2-9891-4083-B729-EAE56F347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2">
            <a:extLst>
              <a:ext uri="{FF2B5EF4-FFF2-40B4-BE49-F238E27FC236}">
                <a16:creationId xmlns:a16="http://schemas.microsoft.com/office/drawing/2014/main" id="{68410F2B-0E10-4093-B371-706410216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33375"/>
            <a:ext cx="7772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>
              <a:solidFill>
                <a:schemeClr val="tx2"/>
              </a:solidFill>
            </a:endParaRPr>
          </a:p>
        </p:txBody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2898B943-A35E-41D0-A88C-8299E0C59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628775"/>
            <a:ext cx="77724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nl-NL" altLang="nl-NL" b="0"/>
          </a:p>
        </p:txBody>
      </p:sp>
      <p:sp>
        <p:nvSpPr>
          <p:cNvPr id="39941" name="Rectangle 7">
            <a:extLst>
              <a:ext uri="{FF2B5EF4-FFF2-40B4-BE49-F238E27FC236}">
                <a16:creationId xmlns:a16="http://schemas.microsoft.com/office/drawing/2014/main" id="{46BB3848-E8FD-49EE-9D44-F4195F141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Chod rig met pop-up boilie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M:\bestanden\Communicatie en Educatie\Cursussen\Jeugdcursus Karpervissen\Loodvervangers\Stonze (Large).jpg">
            <a:extLst>
              <a:ext uri="{FF2B5EF4-FFF2-40B4-BE49-F238E27FC236}">
                <a16:creationId xmlns:a16="http://schemas.microsoft.com/office/drawing/2014/main" id="{5BDED0BE-12C1-47EB-8F88-9AE5A2B49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79375"/>
            <a:ext cx="8451850" cy="367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2">
            <a:extLst>
              <a:ext uri="{FF2B5EF4-FFF2-40B4-BE49-F238E27FC236}">
                <a16:creationId xmlns:a16="http://schemas.microsoft.com/office/drawing/2014/main" id="{E2266B89-4863-4F1B-8D8E-974D101A6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33375"/>
            <a:ext cx="7772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>
              <a:solidFill>
                <a:schemeClr val="tx2"/>
              </a:solidFill>
            </a:endParaRPr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18C750AE-E00D-4232-B43F-DBFF187A8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628775"/>
            <a:ext cx="77724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nl-NL" altLang="nl-NL" b="0"/>
          </a:p>
        </p:txBody>
      </p:sp>
      <p:sp>
        <p:nvSpPr>
          <p:cNvPr id="40965" name="Rectangle 7">
            <a:extLst>
              <a:ext uri="{FF2B5EF4-FFF2-40B4-BE49-F238E27FC236}">
                <a16:creationId xmlns:a16="http://schemas.microsoft.com/office/drawing/2014/main" id="{F5F76DE5-3077-4597-BF0F-CFEE96D04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/>
              <a:t>Loodvervangers</a:t>
            </a:r>
            <a:endParaRPr lang="en-US" altLang="nl-NL" sz="4000"/>
          </a:p>
        </p:txBody>
      </p:sp>
      <p:pic>
        <p:nvPicPr>
          <p:cNvPr id="40966" name="Picture 4" descr="M:\bestanden\Communicatie en Educatie\Cursussen\Jeugdcursus Karpervissen\Loodvervangers\Steelangler_schaduw].jpg">
            <a:extLst>
              <a:ext uri="{FF2B5EF4-FFF2-40B4-BE49-F238E27FC236}">
                <a16:creationId xmlns:a16="http://schemas.microsoft.com/office/drawing/2014/main" id="{44BFD759-F122-4012-8F4A-853863513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506">
            <a:off x="5240338" y="3395663"/>
            <a:ext cx="3662362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11" descr="M:\bestanden\Communicatie en Educatie\Lezingen en Presentaties\Eenmalig\Presentaties Gerwin\Verenigingspresentaties\Afbeeldingen\_03V8206 (Small).png">
            <a:extLst>
              <a:ext uri="{FF2B5EF4-FFF2-40B4-BE49-F238E27FC236}">
                <a16:creationId xmlns:a16="http://schemas.microsoft.com/office/drawing/2014/main" id="{4B42D45C-B7D9-4611-BF0E-1C74CDDB5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88" y="3113088"/>
            <a:ext cx="2646362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9" descr="M:\bestanden\Communicatie en Educatie\Lezingen en Presentaties\Eenmalig\Presentaties Gerwin\Verenigingspresentaties\Afbeeldingen\A03V3942 (Small).png">
            <a:extLst>
              <a:ext uri="{FF2B5EF4-FFF2-40B4-BE49-F238E27FC236}">
                <a16:creationId xmlns:a16="http://schemas.microsoft.com/office/drawing/2014/main" id="{88B30E42-9500-437A-B973-21BE0B37D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6150" y="3257550"/>
            <a:ext cx="530542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FCA41BB8-D355-4ED1-B5A3-A2BC55CE6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33375"/>
            <a:ext cx="7772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>
              <a:solidFill>
                <a:schemeClr val="tx2"/>
              </a:solidFill>
            </a:endParaRP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C331B0EC-C4D0-4D1E-A363-6FF604230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628775"/>
            <a:ext cx="77724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nl-NL" altLang="nl-NL" b="0"/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id="{EBECEB81-3A6C-404A-B064-22AA948154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endParaRPr lang="nl-NL" altLang="nl-NL" sz="6000">
              <a:solidFill>
                <a:schemeClr val="accent2"/>
              </a:solidFill>
            </a:endParaRPr>
          </a:p>
        </p:txBody>
      </p:sp>
      <p:pic>
        <p:nvPicPr>
          <p:cNvPr id="41989" name="Picture 6" descr="Schubben closeup licht">
            <a:extLst>
              <a:ext uri="{FF2B5EF4-FFF2-40B4-BE49-F238E27FC236}">
                <a16:creationId xmlns:a16="http://schemas.microsoft.com/office/drawing/2014/main" id="{5F56191F-25EE-45FF-B2AB-6EA4B0A40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7">
            <a:extLst>
              <a:ext uri="{FF2B5EF4-FFF2-40B4-BE49-F238E27FC236}">
                <a16:creationId xmlns:a16="http://schemas.microsoft.com/office/drawing/2014/main" id="{ECFF7420-F108-4E74-836C-50F612E0C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6000" b="0">
                <a:latin typeface="Stencil" panose="040409050D0802020404" pitchFamily="82" charset="0"/>
              </a:rPr>
              <a:t>Boilie bevestigen</a:t>
            </a:r>
            <a:endParaRPr lang="nl-NL" altLang="nl-NL" sz="6000" b="0" i="1">
              <a:latin typeface="Stencil" panose="040409050D0802020404" pitchFamily="82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6D13BD20-247F-4183-81F8-B6131E55C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-9525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/>
              <a:t>Boilienaald, stopper, boilie</a:t>
            </a:r>
            <a:endParaRPr lang="en-US" altLang="nl-NL" sz="4000"/>
          </a:p>
        </p:txBody>
      </p:sp>
      <p:pic>
        <p:nvPicPr>
          <p:cNvPr id="43011" name="Picture 2" descr="M:\bestanden\Communicatie en Educatie\Gedrukte Media\Folders en Brochures\Vissen doe je zo\Vissen op karper met de pen\1222259 (Large).jpg">
            <a:extLst>
              <a:ext uri="{FF2B5EF4-FFF2-40B4-BE49-F238E27FC236}">
                <a16:creationId xmlns:a16="http://schemas.microsoft.com/office/drawing/2014/main" id="{3992CFDF-FCB0-410A-98BF-E6693A76E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60438"/>
            <a:ext cx="306228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7" descr="M:\bestanden\Communicatie en Educatie\Cursussen\Jeugdcursus Karpervissen\Foto's\Boilienaald-RVS-1653[1].jpg">
            <a:extLst>
              <a:ext uri="{FF2B5EF4-FFF2-40B4-BE49-F238E27FC236}">
                <a16:creationId xmlns:a16="http://schemas.microsoft.com/office/drawing/2014/main" id="{41FFC37E-F118-4C57-BB7B-4F09705FA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>
            <a:fillRect/>
          </a:stretch>
        </p:blipFill>
        <p:spPr bwMode="auto">
          <a:xfrm>
            <a:off x="422275" y="2268538"/>
            <a:ext cx="477838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9" descr="M:\bestanden\Communicatie en Educatie\Cursussen\Jeugdcursus Karpervissen\Foto's\Extra_Strong_Boilie_Needle[1] (Large).jpg">
            <a:extLst>
              <a:ext uri="{FF2B5EF4-FFF2-40B4-BE49-F238E27FC236}">
                <a16:creationId xmlns:a16="http://schemas.microsoft.com/office/drawing/2014/main" id="{946748BE-2CDE-47F3-90A1-ACBF9F95C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2803525"/>
            <a:ext cx="455612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1" descr="M:\bestanden\Communicatie en Educatie\Cursussen\Jeugdcursus Karpervissen\Foto's\imageGen[1] (Medium).jpg">
            <a:extLst>
              <a:ext uri="{FF2B5EF4-FFF2-40B4-BE49-F238E27FC236}">
                <a16:creationId xmlns:a16="http://schemas.microsoft.com/office/drawing/2014/main" id="{3E788AEB-FC9D-4B5A-B783-DAA3F06EE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5" y="1077913"/>
            <a:ext cx="2497138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13" descr="M:\bestanden\Communicatie en Educatie\Cursussen\Jeugdcursus Karpervissen\Foto's\boiliestopper-mix[1] (Medium).jpg">
            <a:extLst>
              <a:ext uri="{FF2B5EF4-FFF2-40B4-BE49-F238E27FC236}">
                <a16:creationId xmlns:a16="http://schemas.microsoft.com/office/drawing/2014/main" id="{FCC49B28-3E28-4BEC-BC75-5173ED413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564063"/>
            <a:ext cx="221297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15" descr="M:\bestanden\Communicatie en Educatie\Cursussen\Jeugdcursus Karpervissen\Foto's\94352205_xxl[1] (Medium).jpg">
            <a:extLst>
              <a:ext uri="{FF2B5EF4-FFF2-40B4-BE49-F238E27FC236}">
                <a16:creationId xmlns:a16="http://schemas.microsoft.com/office/drawing/2014/main" id="{F35CD6D7-C818-4CBC-BB14-CEA2B62D1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66028">
            <a:off x="3221038" y="2152650"/>
            <a:ext cx="2249487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16" descr="M:\bestanden\Communicatie en Educatie\Cursussen\Jeugdcursus Karpervissen\Foto's\bollies 2 (Medium).JPG">
            <a:extLst>
              <a:ext uri="{FF2B5EF4-FFF2-40B4-BE49-F238E27FC236}">
                <a16:creationId xmlns:a16="http://schemas.microsoft.com/office/drawing/2014/main" id="{2DC42C7C-F710-48DC-B90F-E905025C8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13" y="3319463"/>
            <a:ext cx="2760662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7" descr="M:\bestanden\Communicatie en Educatie\Gedrukte Media\Folders en Brochures\Vissen doe je zo\Vissen op karper met de pen\De beste aassoorten\De beste aassoorten 4 (Medium).JPG">
            <a:extLst>
              <a:ext uri="{FF2B5EF4-FFF2-40B4-BE49-F238E27FC236}">
                <a16:creationId xmlns:a16="http://schemas.microsoft.com/office/drawing/2014/main" id="{304637A1-A3EB-4719-B9DE-ED41E5938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5184775"/>
            <a:ext cx="41306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M:\bestanden\Communicatie en Educatie\Cursussen\Jeugdcursus Karpervissen\17a (Large).jpg">
            <a:extLst>
              <a:ext uri="{FF2B5EF4-FFF2-40B4-BE49-F238E27FC236}">
                <a16:creationId xmlns:a16="http://schemas.microsoft.com/office/drawing/2014/main" id="{82192238-C301-4B7C-9957-365B2AE61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7">
            <a:extLst>
              <a:ext uri="{FF2B5EF4-FFF2-40B4-BE49-F238E27FC236}">
                <a16:creationId xmlns:a16="http://schemas.microsoft.com/office/drawing/2014/main" id="{2A8B983E-C9D9-4749-AD16-862B739CD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-9525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Boilie bevestigen aan de haak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M:\bestanden\Communicatie en Educatie\Cursussen\Jeugdcursus Karpervissen\18a (Large).jpg">
            <a:extLst>
              <a:ext uri="{FF2B5EF4-FFF2-40B4-BE49-F238E27FC236}">
                <a16:creationId xmlns:a16="http://schemas.microsoft.com/office/drawing/2014/main" id="{384AADE4-0231-4A80-B5F9-64EC0C648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7">
            <a:extLst>
              <a:ext uri="{FF2B5EF4-FFF2-40B4-BE49-F238E27FC236}">
                <a16:creationId xmlns:a16="http://schemas.microsoft.com/office/drawing/2014/main" id="{C910BDD5-B53B-4ECD-BDC6-C04177DE4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-9525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Steek een stopper door het lusje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4F4990DA-920C-4414-B444-B25DA8D42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/>
              <a:t>De vis prikt zichzelf</a:t>
            </a:r>
            <a:endParaRPr lang="en-US" altLang="nl-NL" sz="4000"/>
          </a:p>
        </p:txBody>
      </p:sp>
      <p:pic>
        <p:nvPicPr>
          <p:cNvPr id="18435" name="Picture 2" descr="M:\bestanden\Communicatie en Educatie\Cursussen\Jeugdcursus Karpervissen\1 (2).jpg">
            <a:extLst>
              <a:ext uri="{FF2B5EF4-FFF2-40B4-BE49-F238E27FC236}">
                <a16:creationId xmlns:a16="http://schemas.microsoft.com/office/drawing/2014/main" id="{F937DD69-DBFC-416F-BE30-11DA771A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2543175"/>
            <a:ext cx="8351837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M:\bestanden\Communicatie en Educatie\Cursussen\Jeugdcursus Karpervissen\19 (Large).jpg">
            <a:extLst>
              <a:ext uri="{FF2B5EF4-FFF2-40B4-BE49-F238E27FC236}">
                <a16:creationId xmlns:a16="http://schemas.microsoft.com/office/drawing/2014/main" id="{030106C4-5C61-4A51-8339-32AA6A73A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7">
            <a:extLst>
              <a:ext uri="{FF2B5EF4-FFF2-40B4-BE49-F238E27FC236}">
                <a16:creationId xmlns:a16="http://schemas.microsoft.com/office/drawing/2014/main" id="{DD84BBDC-A562-4A87-9EBA-2F8D1C333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-9525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Knip het stoppertje kort af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M:\bestanden\Communicatie en Educatie\Cursussen\Jeugdcursus Karpervissen\20a (Large).jpg">
            <a:extLst>
              <a:ext uri="{FF2B5EF4-FFF2-40B4-BE49-F238E27FC236}">
                <a16:creationId xmlns:a16="http://schemas.microsoft.com/office/drawing/2014/main" id="{77CA7DC8-BDBD-4C5E-8345-CFF2C47EA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7">
            <a:extLst>
              <a:ext uri="{FF2B5EF4-FFF2-40B4-BE49-F238E27FC236}">
                <a16:creationId xmlns:a16="http://schemas.microsoft.com/office/drawing/2014/main" id="{BDB061A9-6BE7-4312-AD9A-5E44FE96B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-9525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Trek de stopper tegen de boilie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D5669325-C728-4B21-B300-9A3A34283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33375"/>
            <a:ext cx="7772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>
              <a:solidFill>
                <a:schemeClr val="tx2"/>
              </a:solidFill>
            </a:endParaRP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8017C6D0-67A5-40FF-A474-7F92F615C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628775"/>
            <a:ext cx="77724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nl-NL" altLang="nl-NL" b="0"/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C9C368BA-5E4D-4C9D-B4A4-7277A30B13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endParaRPr lang="nl-NL" altLang="nl-NL" sz="6000">
              <a:solidFill>
                <a:schemeClr val="accent2"/>
              </a:solidFill>
            </a:endParaRPr>
          </a:p>
        </p:txBody>
      </p:sp>
      <p:pic>
        <p:nvPicPr>
          <p:cNvPr id="48133" name="Picture 6" descr="Schubben closeup licht">
            <a:extLst>
              <a:ext uri="{FF2B5EF4-FFF2-40B4-BE49-F238E27FC236}">
                <a16:creationId xmlns:a16="http://schemas.microsoft.com/office/drawing/2014/main" id="{59FA696B-DCA1-4045-A036-BC54DF6AF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Rectangle 7">
            <a:extLst>
              <a:ext uri="{FF2B5EF4-FFF2-40B4-BE49-F238E27FC236}">
                <a16:creationId xmlns:a16="http://schemas.microsoft.com/office/drawing/2014/main" id="{6CCC13BD-A89C-4458-BC37-20922DA3D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6000" b="0">
                <a:latin typeface="Stencil" panose="040409050D0802020404" pitchFamily="82" charset="0"/>
              </a:rPr>
              <a:t>Waar ga je vissen?</a:t>
            </a:r>
            <a:endParaRPr lang="nl-NL" altLang="nl-NL" sz="6000" b="0" i="1">
              <a:latin typeface="Stencil" panose="040409050D0802020404" pitchFamily="82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M:\bestanden\Communicatie en Educatie\Cursussen\Jeugdcursus Karpervissen\21 (Large).JPG">
            <a:extLst>
              <a:ext uri="{FF2B5EF4-FFF2-40B4-BE49-F238E27FC236}">
                <a16:creationId xmlns:a16="http://schemas.microsoft.com/office/drawing/2014/main" id="{2991089D-79AA-49E9-9DBF-8A2FDC3E3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7">
            <a:extLst>
              <a:ext uri="{FF2B5EF4-FFF2-40B4-BE49-F238E27FC236}">
                <a16:creationId xmlns:a16="http://schemas.microsoft.com/office/drawing/2014/main" id="{2BA6614F-6195-4655-A9E5-F47A1E1F8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Stadswateren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M:\bestanden\Communicatie en Educatie\Cursussen\Jeugdcursus Karpervissen\22 (Large).JPG">
            <a:extLst>
              <a:ext uri="{FF2B5EF4-FFF2-40B4-BE49-F238E27FC236}">
                <a16:creationId xmlns:a16="http://schemas.microsoft.com/office/drawing/2014/main" id="{B49CF90A-A9F3-4C60-AA32-5A7752719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7">
            <a:extLst>
              <a:ext uri="{FF2B5EF4-FFF2-40B4-BE49-F238E27FC236}">
                <a16:creationId xmlns:a16="http://schemas.microsoft.com/office/drawing/2014/main" id="{92DD8595-1287-4159-9981-AE337B647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/>
              <a:t>Fortgrachten</a:t>
            </a:r>
            <a:endParaRPr lang="en-US" altLang="nl-NL" sz="4000"/>
          </a:p>
        </p:txBody>
      </p:sp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M:\bestanden\Communicatie en Educatie\Cursussen\Jeugdcursus Karpervissen\23 (Large).jpg">
            <a:extLst>
              <a:ext uri="{FF2B5EF4-FFF2-40B4-BE49-F238E27FC236}">
                <a16:creationId xmlns:a16="http://schemas.microsoft.com/office/drawing/2014/main" id="{58089BCF-F39F-410C-935B-F75382BD6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7">
            <a:extLst>
              <a:ext uri="{FF2B5EF4-FFF2-40B4-BE49-F238E27FC236}">
                <a16:creationId xmlns:a16="http://schemas.microsoft.com/office/drawing/2014/main" id="{F57463DA-7E84-4943-8960-F48865CBB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/>
              <a:t>Zandwinplassen</a:t>
            </a:r>
            <a:endParaRPr lang="en-US" altLang="nl-NL" sz="4000"/>
          </a:p>
        </p:txBody>
      </p:sp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M:\bestanden\Communicatie en Educatie\Cursussen\Jeugdcursus Karpervissen\24 (Large).jpg">
            <a:extLst>
              <a:ext uri="{FF2B5EF4-FFF2-40B4-BE49-F238E27FC236}">
                <a16:creationId xmlns:a16="http://schemas.microsoft.com/office/drawing/2014/main" id="{C17B7C11-DF11-4EC8-9928-C16D3A8E4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7">
            <a:extLst>
              <a:ext uri="{FF2B5EF4-FFF2-40B4-BE49-F238E27FC236}">
                <a16:creationId xmlns:a16="http://schemas.microsoft.com/office/drawing/2014/main" id="{C9066C57-3A66-4D19-9622-C3EE12432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Hotspots: rietkragen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M:\bestanden\Communicatie en Educatie\Cursussen\Jeugdcursus Karpervissen\25a (Large).jpg">
            <a:extLst>
              <a:ext uri="{FF2B5EF4-FFF2-40B4-BE49-F238E27FC236}">
                <a16:creationId xmlns:a16="http://schemas.microsoft.com/office/drawing/2014/main" id="{350344FB-1D29-4AF5-A7F6-AECAAF45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7">
            <a:extLst>
              <a:ext uri="{FF2B5EF4-FFF2-40B4-BE49-F238E27FC236}">
                <a16:creationId xmlns:a16="http://schemas.microsoft.com/office/drawing/2014/main" id="{4060F35B-CC88-49CB-867C-5F150EBA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/>
              <a:t>Hotspots: overhangende takken</a:t>
            </a:r>
            <a:endParaRPr lang="en-US" altLang="nl-NL" sz="4000"/>
          </a:p>
        </p:txBody>
      </p:sp>
    </p:spTree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M:\bestanden\Communicatie en Educatie\Cursussen\Jeugdcursus Karpervissen\26 (Large).JPG">
            <a:extLst>
              <a:ext uri="{FF2B5EF4-FFF2-40B4-BE49-F238E27FC236}">
                <a16:creationId xmlns:a16="http://schemas.microsoft.com/office/drawing/2014/main" id="{8476821A-0D95-4010-A709-021D5DC1F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7">
            <a:extLst>
              <a:ext uri="{FF2B5EF4-FFF2-40B4-BE49-F238E27FC236}">
                <a16:creationId xmlns:a16="http://schemas.microsoft.com/office/drawing/2014/main" id="{7AD26050-1001-4DA6-9AD0-631EE09C5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/>
              <a:t>Hotspots: bruggen</a:t>
            </a:r>
            <a:endParaRPr lang="en-US" altLang="nl-NL" sz="4000"/>
          </a:p>
        </p:txBody>
      </p:sp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M:\bestanden\Communicatie en Educatie\Cursussen\Jeugdcursus Karpervissen\27 (Large).jpg">
            <a:extLst>
              <a:ext uri="{FF2B5EF4-FFF2-40B4-BE49-F238E27FC236}">
                <a16:creationId xmlns:a16="http://schemas.microsoft.com/office/drawing/2014/main" id="{6097BCB5-37C9-44C9-9FE0-6256E9015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7">
            <a:extLst>
              <a:ext uri="{FF2B5EF4-FFF2-40B4-BE49-F238E27FC236}">
                <a16:creationId xmlns:a16="http://schemas.microsoft.com/office/drawing/2014/main" id="{1E627C8E-B7CD-4C5D-9405-DFDF9A477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/>
              <a:t>Hotspots: duikers</a:t>
            </a:r>
            <a:endParaRPr lang="en-US" altLang="nl-NL" sz="4000"/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M:\bestanden\Communicatie en Educatie\Cursussen\Jeugdcursus Karpervissen\3 (Large).JPG">
            <a:extLst>
              <a:ext uri="{FF2B5EF4-FFF2-40B4-BE49-F238E27FC236}">
                <a16:creationId xmlns:a16="http://schemas.microsoft.com/office/drawing/2014/main" id="{F56204C7-A640-4D6B-9470-9DF032A49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7">
            <a:extLst>
              <a:ext uri="{FF2B5EF4-FFF2-40B4-BE49-F238E27FC236}">
                <a16:creationId xmlns:a16="http://schemas.microsoft.com/office/drawing/2014/main" id="{FACCF9F5-B080-4CEF-A834-640C5DDAD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Beet is zichtbaar via een waker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8D761B33-7D36-43E9-A89D-290AA299A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33375"/>
            <a:ext cx="7772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>
              <a:solidFill>
                <a:schemeClr val="tx2"/>
              </a:solidFill>
            </a:endParaRP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76E9A9FF-573C-4242-A0D1-BCAFBCADE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628775"/>
            <a:ext cx="77724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nl-NL" altLang="nl-NL" b="0"/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8B541C8F-F29E-4B2B-B629-9D6593CAE7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endParaRPr lang="nl-NL" altLang="nl-NL" sz="6000">
              <a:solidFill>
                <a:schemeClr val="accent2"/>
              </a:solidFill>
            </a:endParaRPr>
          </a:p>
        </p:txBody>
      </p:sp>
      <p:pic>
        <p:nvPicPr>
          <p:cNvPr id="56325" name="Picture 6" descr="Schubben closeup licht">
            <a:extLst>
              <a:ext uri="{FF2B5EF4-FFF2-40B4-BE49-F238E27FC236}">
                <a16:creationId xmlns:a16="http://schemas.microsoft.com/office/drawing/2014/main" id="{8DE7EE1A-25B4-4119-84C8-F7EAF9A34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Rectangle 7">
            <a:extLst>
              <a:ext uri="{FF2B5EF4-FFF2-40B4-BE49-F238E27FC236}">
                <a16:creationId xmlns:a16="http://schemas.microsoft.com/office/drawing/2014/main" id="{19311BD8-C0FE-4BC3-8F97-3BFCCB8A4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6000" b="0">
                <a:latin typeface="Stencil" panose="040409050D0802020404" pitchFamily="82" charset="0"/>
              </a:rPr>
              <a:t>Vissen &amp; vangen</a:t>
            </a:r>
            <a:endParaRPr lang="nl-NL" altLang="nl-NL" sz="6000" b="0" i="1">
              <a:latin typeface="Stencil" panose="040409050D0802020404" pitchFamily="82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M:\bestanden\Communicatie en Educatie\Cursussen\Jeugdcursus Karpervissen\Vissen en vangen\28 (Large).jpg">
            <a:extLst>
              <a:ext uri="{FF2B5EF4-FFF2-40B4-BE49-F238E27FC236}">
                <a16:creationId xmlns:a16="http://schemas.microsoft.com/office/drawing/2014/main" id="{8B59771B-5736-4D14-8323-A2710D9E4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7">
            <a:extLst>
              <a:ext uri="{FF2B5EF4-FFF2-40B4-BE49-F238E27FC236}">
                <a16:creationId xmlns:a16="http://schemas.microsoft.com/office/drawing/2014/main" id="{7482D06C-7953-4BD2-89B8-4CB63F0C4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Karperopstelling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M:\bestanden\Communicatie en Educatie\Cursussen\Jeugdcursus Karpervissen\Vissen en vangen\_MG_1124b.jpg">
            <a:extLst>
              <a:ext uri="{FF2B5EF4-FFF2-40B4-BE49-F238E27FC236}">
                <a16:creationId xmlns:a16="http://schemas.microsoft.com/office/drawing/2014/main" id="{CAAB0822-BD17-492A-A75C-4E02EC16A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7">
            <a:extLst>
              <a:ext uri="{FF2B5EF4-FFF2-40B4-BE49-F238E27FC236}">
                <a16:creationId xmlns:a16="http://schemas.microsoft.com/office/drawing/2014/main" id="{906E44CE-863B-4A59-BDEF-324E57FE9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0"/>
            <a:ext cx="89630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/>
              <a:t>Goed aas: boilies</a:t>
            </a:r>
            <a:endParaRPr lang="en-US" altLang="nl-NL" sz="4000"/>
          </a:p>
        </p:txBody>
      </p:sp>
    </p:spTree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 descr="M:\bestanden\Communicatie en Educatie\Cursussen\Jeugdcursus Karpervissen\Vissen en vangen\30 (Large).JPG">
            <a:extLst>
              <a:ext uri="{FF2B5EF4-FFF2-40B4-BE49-F238E27FC236}">
                <a16:creationId xmlns:a16="http://schemas.microsoft.com/office/drawing/2014/main" id="{E446240B-8C57-4424-9E9C-BF8351FA3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7">
            <a:extLst>
              <a:ext uri="{FF2B5EF4-FFF2-40B4-BE49-F238E27FC236}">
                <a16:creationId xmlns:a16="http://schemas.microsoft.com/office/drawing/2014/main" id="{EF8F2AB7-7E8C-4822-B489-D90CE6C58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83248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Goed aas: mais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M:\bestanden\Communicatie en Educatie\Cursussen\Jeugdcursus Karpervissen\Vissen en vangen\32a.jpg">
            <a:extLst>
              <a:ext uri="{FF2B5EF4-FFF2-40B4-BE49-F238E27FC236}">
                <a16:creationId xmlns:a16="http://schemas.microsoft.com/office/drawing/2014/main" id="{C5E441A6-79DC-445F-955F-EA7666058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7">
            <a:extLst>
              <a:ext uri="{FF2B5EF4-FFF2-40B4-BE49-F238E27FC236}">
                <a16:creationId xmlns:a16="http://schemas.microsoft.com/office/drawing/2014/main" id="{C3D70B9D-26EE-4A7A-A888-D690C8112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Inwerpen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M:\bestanden\Communicatie en Educatie\Cursussen\Jeugdcursus Karpervissen\Vissen en vangen\33a.jpg">
            <a:extLst>
              <a:ext uri="{FF2B5EF4-FFF2-40B4-BE49-F238E27FC236}">
                <a16:creationId xmlns:a16="http://schemas.microsoft.com/office/drawing/2014/main" id="{927BCA99-2E78-4768-B218-BC1CE78E9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7">
            <a:extLst>
              <a:ext uri="{FF2B5EF4-FFF2-40B4-BE49-F238E27FC236}">
                <a16:creationId xmlns:a16="http://schemas.microsoft.com/office/drawing/2014/main" id="{F714FF26-1073-4334-816E-52E507854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Zonodig afremmen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M:\bestanden\Communicatie en Educatie\Cursussen\Jeugdcursus Karpervissen\Vissen en vangen\34a.jpg">
            <a:extLst>
              <a:ext uri="{FF2B5EF4-FFF2-40B4-BE49-F238E27FC236}">
                <a16:creationId xmlns:a16="http://schemas.microsoft.com/office/drawing/2014/main" id="{77181233-9C78-45A4-9218-0C5D52E1B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7">
            <a:extLst>
              <a:ext uri="{FF2B5EF4-FFF2-40B4-BE49-F238E27FC236}">
                <a16:creationId xmlns:a16="http://schemas.microsoft.com/office/drawing/2014/main" id="{7DD79103-6944-44B8-90D3-7159BD109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/>
              <a:t>Waker aan de lijn</a:t>
            </a:r>
            <a:endParaRPr lang="en-US" altLang="nl-NL" sz="4000"/>
          </a:p>
        </p:txBody>
      </p:sp>
    </p:spTree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M:\bestanden\Communicatie en Educatie\Cursussen\Jeugdcursus Karpervissen\Vissen en vangen\35a.jpg">
            <a:extLst>
              <a:ext uri="{FF2B5EF4-FFF2-40B4-BE49-F238E27FC236}">
                <a16:creationId xmlns:a16="http://schemas.microsoft.com/office/drawing/2014/main" id="{823DFFD7-D572-415D-AE5D-7A47C7B62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7">
            <a:extLst>
              <a:ext uri="{FF2B5EF4-FFF2-40B4-BE49-F238E27FC236}">
                <a16:creationId xmlns:a16="http://schemas.microsoft.com/office/drawing/2014/main" id="{FDECE77A-2199-4E5D-87C8-FEE54A40E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Baitrunner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M:\bestanden\Communicatie en Educatie\Cursussen\Jeugdcursus Karpervissen\Vissen en vangen\36a.jpg">
            <a:extLst>
              <a:ext uri="{FF2B5EF4-FFF2-40B4-BE49-F238E27FC236}">
                <a16:creationId xmlns:a16="http://schemas.microsoft.com/office/drawing/2014/main" id="{BDF6B0D9-9808-400C-868B-046BEE8B3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7">
            <a:extLst>
              <a:ext uri="{FF2B5EF4-FFF2-40B4-BE49-F238E27FC236}">
                <a16:creationId xmlns:a16="http://schemas.microsoft.com/office/drawing/2014/main" id="{71FA475B-8651-4F57-8D0C-085E2E68B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84486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AU" altLang="nl-NL" sz="4000"/>
              <a:t>Hangen!</a:t>
            </a:r>
            <a:endParaRPr lang="en-US" altLang="nl-NL" sz="4000"/>
          </a:p>
        </p:txBody>
      </p:sp>
    </p:spTree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 descr="M:\bestanden\Communicatie en Educatie\Cursussen\Jeugdcursus Karpervissen\Vissen en vangen\37b.JPG">
            <a:extLst>
              <a:ext uri="{FF2B5EF4-FFF2-40B4-BE49-F238E27FC236}">
                <a16:creationId xmlns:a16="http://schemas.microsoft.com/office/drawing/2014/main" id="{D26C9800-8855-4747-AE53-B41CACB4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7">
            <a:extLst>
              <a:ext uri="{FF2B5EF4-FFF2-40B4-BE49-F238E27FC236}">
                <a16:creationId xmlns:a16="http://schemas.microsoft.com/office/drawing/2014/main" id="{5F560209-984D-41E3-8032-56DF299AA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/>
              <a:t>Zonodig afremmen</a:t>
            </a:r>
            <a:endParaRPr lang="en-US" altLang="nl-NL" sz="4000"/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M:\bestanden\Communicatie en Educatie\Cursussen\Jeugdcursus Karpervissen\DSC_0264a (Large).jpg">
            <a:extLst>
              <a:ext uri="{FF2B5EF4-FFF2-40B4-BE49-F238E27FC236}">
                <a16:creationId xmlns:a16="http://schemas.microsoft.com/office/drawing/2014/main" id="{C1C53F8B-6D56-45E2-9B6D-73164CE39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7">
            <a:extLst>
              <a:ext uri="{FF2B5EF4-FFF2-40B4-BE49-F238E27FC236}">
                <a16:creationId xmlns:a16="http://schemas.microsoft.com/office/drawing/2014/main" id="{40E5711B-4F00-4DA7-A334-0B06D8924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Ontspannen manier van vissen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M:\bestanden\Communicatie en Educatie\Cursussen\Jeugdcursus Karpervissen\Vissen en vangen\38b.jpg">
            <a:extLst>
              <a:ext uri="{FF2B5EF4-FFF2-40B4-BE49-F238E27FC236}">
                <a16:creationId xmlns:a16="http://schemas.microsoft.com/office/drawing/2014/main" id="{511AF3D8-F46E-4ED9-A5FF-0502854CB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7">
            <a:extLst>
              <a:ext uri="{FF2B5EF4-FFF2-40B4-BE49-F238E27FC236}">
                <a16:creationId xmlns:a16="http://schemas.microsoft.com/office/drawing/2014/main" id="{DDF7A95D-9A84-4265-876B-F4218E1D8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Landingsnet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9959067F-BA03-479D-BAB6-815B1C783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/>
              <a:t>Onthaakmat</a:t>
            </a:r>
            <a:endParaRPr lang="en-US" altLang="nl-NL" sz="4000"/>
          </a:p>
        </p:txBody>
      </p:sp>
      <p:pic>
        <p:nvPicPr>
          <p:cNvPr id="67587" name="Picture 2" descr="M:\bestanden\Communicatie en Educatie\Lezingen en Presentaties\Eenmalig\Presentaties Gerwin\Verenigingspresentaties\Afbeeldingen\Visveilig karpervissen\folding-unhooking-mat[1].jpg">
            <a:extLst>
              <a:ext uri="{FF2B5EF4-FFF2-40B4-BE49-F238E27FC236}">
                <a16:creationId xmlns:a16="http://schemas.microsoft.com/office/drawing/2014/main" id="{93D66031-11B8-4B5D-A1DD-0ECA32A1B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4834">
            <a:off x="4533900" y="90488"/>
            <a:ext cx="4187825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3" descr="M:\bestanden\Communicatie en Educatie\Lezingen en Presentaties\Eenmalig\Presentaties Gerwin\Verenigingspresentaties\Afbeeldingen\Visveilig karpervissen\07-8050019[1].jpg">
            <a:extLst>
              <a:ext uri="{FF2B5EF4-FFF2-40B4-BE49-F238E27FC236}">
                <a16:creationId xmlns:a16="http://schemas.microsoft.com/office/drawing/2014/main" id="{51512D6D-58F8-4B84-9C62-9A0208AF9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0363"/>
            <a:ext cx="50974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4" descr="M:\bestanden\Communicatie en Educatie\Lezingen en Presentaties\Eenmalig\Presentaties Gerwin\Verenigingspresentaties\Afbeeldingen\Visveilig karpervissen\CCC029[1].jpg">
            <a:extLst>
              <a:ext uri="{FF2B5EF4-FFF2-40B4-BE49-F238E27FC236}">
                <a16:creationId xmlns:a16="http://schemas.microsoft.com/office/drawing/2014/main" id="{798928EE-C374-45C7-86A2-1267BB3B6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832225"/>
            <a:ext cx="4389438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6" descr="M:\bestanden\Communicatie en Educatie\Lezingen en Presentaties\Eenmalig\Presentaties Gerwin\Verenigingspresentaties\Afbeeldingen\Visveilig karpervissen\new-green-hammok-unhooking-mat-98x62x38-[1] (Large).jpg">
            <a:extLst>
              <a:ext uri="{FF2B5EF4-FFF2-40B4-BE49-F238E27FC236}">
                <a16:creationId xmlns:a16="http://schemas.microsoft.com/office/drawing/2014/main" id="{02C8F91D-891C-4AD4-B07B-B4278BE50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3273425"/>
            <a:ext cx="46212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M:\bestanden\Communicatie en Educatie\Cursussen\Jeugdcursus Karpervissen\Vissen en vangen\39a.jpg">
            <a:extLst>
              <a:ext uri="{FF2B5EF4-FFF2-40B4-BE49-F238E27FC236}">
                <a16:creationId xmlns:a16="http://schemas.microsoft.com/office/drawing/2014/main" id="{B8AD79C5-88FE-4D2B-B2CC-9DFFB1AB8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9175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7">
            <a:extLst>
              <a:ext uri="{FF2B5EF4-FFF2-40B4-BE49-F238E27FC236}">
                <a16:creationId xmlns:a16="http://schemas.microsoft.com/office/drawing/2014/main" id="{905A9470-62D5-4544-8E1B-6660A7C46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/>
              <a:t>Onthaken</a:t>
            </a:r>
            <a:endParaRPr lang="en-US" altLang="nl-NL" sz="4000"/>
          </a:p>
        </p:txBody>
      </p:sp>
    </p:spTree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M:\bestanden\Communicatie en Educatie\Cursussen\Jeugdcursus Karpervissen\Vissen en vangen\40a (Large).jpg">
            <a:extLst>
              <a:ext uri="{FF2B5EF4-FFF2-40B4-BE49-F238E27FC236}">
                <a16:creationId xmlns:a16="http://schemas.microsoft.com/office/drawing/2014/main" id="{771A465E-A941-4723-B69C-B9704B41E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7">
            <a:extLst>
              <a:ext uri="{FF2B5EF4-FFF2-40B4-BE49-F238E27FC236}">
                <a16:creationId xmlns:a16="http://schemas.microsoft.com/office/drawing/2014/main" id="{818AD387-594A-491A-BFC6-5083BE750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/>
              <a:t>Foto</a:t>
            </a:r>
            <a:endParaRPr lang="en-US" altLang="nl-NL" sz="4000"/>
          </a:p>
        </p:txBody>
      </p:sp>
    </p:spTree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DD4EDC08-11B1-4523-B0CC-C652C198F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33375"/>
            <a:ext cx="7772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>
              <a:solidFill>
                <a:schemeClr val="tx2"/>
              </a:solidFill>
            </a:endParaRP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1942494F-C2B3-42F6-A638-F05D1CBEF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628775"/>
            <a:ext cx="77724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nl-NL" altLang="nl-NL" b="0"/>
          </a:p>
        </p:txBody>
      </p:sp>
      <p:sp>
        <p:nvSpPr>
          <p:cNvPr id="70660" name="Rectangle 4">
            <a:extLst>
              <a:ext uri="{FF2B5EF4-FFF2-40B4-BE49-F238E27FC236}">
                <a16:creationId xmlns:a16="http://schemas.microsoft.com/office/drawing/2014/main" id="{751562F0-2638-48BE-B3BE-96551756A3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endParaRPr lang="nl-NL" altLang="nl-NL" sz="6000">
              <a:solidFill>
                <a:schemeClr val="accent2"/>
              </a:solidFill>
            </a:endParaRPr>
          </a:p>
        </p:txBody>
      </p:sp>
      <p:sp>
        <p:nvSpPr>
          <p:cNvPr id="70661" name="Rectangle 5">
            <a:extLst>
              <a:ext uri="{FF2B5EF4-FFF2-40B4-BE49-F238E27FC236}">
                <a16:creationId xmlns:a16="http://schemas.microsoft.com/office/drawing/2014/main" id="{099BD198-A74E-41A2-AA37-26EFF48086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6300" y="4119563"/>
            <a:ext cx="7239000" cy="2371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nl-NL" altLang="nl-NL" sz="3600" b="1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altLang="nl-NL" sz="4800" b="1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altLang="nl-NL" sz="2000" b="1"/>
          </a:p>
          <a:p>
            <a:pPr eaLnBrk="1" hangingPunct="1">
              <a:lnSpc>
                <a:spcPct val="80000"/>
              </a:lnSpc>
            </a:pPr>
            <a:endParaRPr lang="nl-NL" altLang="nl-NL" sz="200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nl-NL" altLang="nl-NL" sz="2000">
              <a:solidFill>
                <a:schemeClr val="accent2"/>
              </a:solidFill>
            </a:endParaRPr>
          </a:p>
        </p:txBody>
      </p:sp>
      <p:pic>
        <p:nvPicPr>
          <p:cNvPr id="70662" name="Picture 6" descr="Schubben closeup licht">
            <a:extLst>
              <a:ext uri="{FF2B5EF4-FFF2-40B4-BE49-F238E27FC236}">
                <a16:creationId xmlns:a16="http://schemas.microsoft.com/office/drawing/2014/main" id="{BE78D7F8-2CBF-4707-BC7A-888B632E9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Text Box 7">
            <a:extLst>
              <a:ext uri="{FF2B5EF4-FFF2-40B4-BE49-F238E27FC236}">
                <a16:creationId xmlns:a16="http://schemas.microsoft.com/office/drawing/2014/main" id="{4BCD3F65-8F36-4351-9B18-2DE7040C1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71775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6000" b="0">
                <a:latin typeface="Stencil" panose="040409050D0802020404" pitchFamily="82" charset="0"/>
              </a:rPr>
              <a:t>Dit kun je vangen</a:t>
            </a:r>
          </a:p>
        </p:txBody>
      </p:sp>
    </p:spTree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P:\Gerwin Gerlach\Karpervissende jongens Fort Blauwkapel\DSC_0247a.jpg">
            <a:extLst>
              <a:ext uri="{FF2B5EF4-FFF2-40B4-BE49-F238E27FC236}">
                <a16:creationId xmlns:a16="http://schemas.microsoft.com/office/drawing/2014/main" id="{E919E056-DB10-43F1-9716-E11FF98E5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Rectangle 7">
            <a:extLst>
              <a:ext uri="{FF2B5EF4-FFF2-40B4-BE49-F238E27FC236}">
                <a16:creationId xmlns:a16="http://schemas.microsoft.com/office/drawing/2014/main" id="{A2D59594-2565-477D-8C4E-3C63EFB11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Schubkarper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M:\bestanden\Communicatie en Educatie\Cursussen\Jeugdcursus Karpervissen\Foto's\11. (Large).jpg">
            <a:extLst>
              <a:ext uri="{FF2B5EF4-FFF2-40B4-BE49-F238E27FC236}">
                <a16:creationId xmlns:a16="http://schemas.microsoft.com/office/drawing/2014/main" id="{5A85CCF6-E6E9-4EC0-935B-2866AC2CF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7">
            <a:extLst>
              <a:ext uri="{FF2B5EF4-FFF2-40B4-BE49-F238E27FC236}">
                <a16:creationId xmlns:a16="http://schemas.microsoft.com/office/drawing/2014/main" id="{6D96CDB1-41A6-4DA2-9B2F-E3EC9BEBD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Spiegelkarper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M:\bestanden\Communicatie en Educatie\Cursussen\Jeugdcursus Karpervissen\Dit kun je vangen\IMG_1801 (Large).jpg">
            <a:extLst>
              <a:ext uri="{FF2B5EF4-FFF2-40B4-BE49-F238E27FC236}">
                <a16:creationId xmlns:a16="http://schemas.microsoft.com/office/drawing/2014/main" id="{50837625-D9FF-4AA6-B57A-AE89DC0B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7">
            <a:extLst>
              <a:ext uri="{FF2B5EF4-FFF2-40B4-BE49-F238E27FC236}">
                <a16:creationId xmlns:a16="http://schemas.microsoft.com/office/drawing/2014/main" id="{7BD751E6-36F3-45B7-9BCA-FC466E8F8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Rijenkarper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M:\bestanden\Communicatie en Educatie\Cursussen\Jeugdcursus Karpervissen\Dit kun je vangen\Lederkarper (Large).JPG">
            <a:extLst>
              <a:ext uri="{FF2B5EF4-FFF2-40B4-BE49-F238E27FC236}">
                <a16:creationId xmlns:a16="http://schemas.microsoft.com/office/drawing/2014/main" id="{BAC1D32E-FD5C-487A-BD3E-A0EB2E39B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7">
            <a:extLst>
              <a:ext uri="{FF2B5EF4-FFF2-40B4-BE49-F238E27FC236}">
                <a16:creationId xmlns:a16="http://schemas.microsoft.com/office/drawing/2014/main" id="{E1B6B863-F5D0-4C4A-B31F-DF300E12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Lederkarper</a:t>
            </a:r>
            <a:endParaRPr lang="en-US" altLang="nl-NL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C3C79BC8-50EB-43BA-ABBF-1B00C9285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33375"/>
            <a:ext cx="7772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>
              <a:solidFill>
                <a:schemeClr val="tx2"/>
              </a:solidFill>
            </a:endParaRP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192E6A7B-FD8D-46F4-8064-9AC87AAA3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628775"/>
            <a:ext cx="77724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nl-NL" altLang="nl-NL" b="0"/>
          </a:p>
        </p:txBody>
      </p:sp>
      <p:sp>
        <p:nvSpPr>
          <p:cNvPr id="75780" name="Rectangle 4">
            <a:extLst>
              <a:ext uri="{FF2B5EF4-FFF2-40B4-BE49-F238E27FC236}">
                <a16:creationId xmlns:a16="http://schemas.microsoft.com/office/drawing/2014/main" id="{61CDDDAF-0906-4EA3-ADE7-7B549BFB2C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endParaRPr lang="nl-NL" altLang="nl-NL" sz="6000">
              <a:solidFill>
                <a:schemeClr val="accent2"/>
              </a:solidFill>
            </a:endParaRPr>
          </a:p>
        </p:txBody>
      </p:sp>
      <p:sp>
        <p:nvSpPr>
          <p:cNvPr id="75781" name="Rectangle 5">
            <a:extLst>
              <a:ext uri="{FF2B5EF4-FFF2-40B4-BE49-F238E27FC236}">
                <a16:creationId xmlns:a16="http://schemas.microsoft.com/office/drawing/2014/main" id="{39B1A8C8-D9BB-4760-83E4-E8665D230F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6300" y="4119563"/>
            <a:ext cx="7239000" cy="2371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nl-NL" altLang="nl-NL" sz="3600" b="1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altLang="nl-NL" sz="4800" b="1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altLang="nl-NL" sz="2000" b="1"/>
          </a:p>
          <a:p>
            <a:pPr eaLnBrk="1" hangingPunct="1">
              <a:lnSpc>
                <a:spcPct val="80000"/>
              </a:lnSpc>
            </a:pPr>
            <a:endParaRPr lang="nl-NL" altLang="nl-NL" sz="200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nl-NL" altLang="nl-NL" sz="2000">
              <a:solidFill>
                <a:schemeClr val="accent2"/>
              </a:solidFill>
            </a:endParaRPr>
          </a:p>
        </p:txBody>
      </p:sp>
      <p:pic>
        <p:nvPicPr>
          <p:cNvPr id="75782" name="Picture 6" descr="Schubben closeup licht">
            <a:extLst>
              <a:ext uri="{FF2B5EF4-FFF2-40B4-BE49-F238E27FC236}">
                <a16:creationId xmlns:a16="http://schemas.microsoft.com/office/drawing/2014/main" id="{72863F48-6FAB-4FAC-A5D8-5FB0F31E6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Text Box 7">
            <a:extLst>
              <a:ext uri="{FF2B5EF4-FFF2-40B4-BE49-F238E27FC236}">
                <a16:creationId xmlns:a16="http://schemas.microsoft.com/office/drawing/2014/main" id="{2DB5737F-714F-4667-9293-D76ABDA61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71775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6000" b="0">
                <a:latin typeface="Stencil" panose="040409050D0802020404" pitchFamily="82" charset="0"/>
              </a:rPr>
              <a:t>De beste aassoorten</a:t>
            </a: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M:\bestanden\Communicatie en Educatie\Cursussen\Jeugdcursus Karpervissen\Covervoorstel (Large).jpg">
            <a:extLst>
              <a:ext uri="{FF2B5EF4-FFF2-40B4-BE49-F238E27FC236}">
                <a16:creationId xmlns:a16="http://schemas.microsoft.com/office/drawing/2014/main" id="{C28C7D77-81E6-425F-ABEF-47A5A90F1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7">
            <a:extLst>
              <a:ext uri="{FF2B5EF4-FFF2-40B4-BE49-F238E27FC236}">
                <a16:creationId xmlns:a16="http://schemas.microsoft.com/office/drawing/2014/main" id="{E6CEFBF8-F3B1-4220-A5D8-A9BCC4474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>
                <a:solidFill>
                  <a:schemeClr val="bg1"/>
                </a:solidFill>
              </a:rPr>
              <a:t>Mooie vangst!</a:t>
            </a:r>
          </a:p>
        </p:txBody>
      </p:sp>
    </p:spTree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FDB18540-DA23-4191-B7C5-E6FB62F05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17463"/>
            <a:ext cx="8824912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/>
              <a:t>Boilies (hartig en zoet)</a:t>
            </a:r>
          </a:p>
        </p:txBody>
      </p:sp>
      <p:pic>
        <p:nvPicPr>
          <p:cNvPr id="76803" name="Picture 10" descr="P:\Bram Bokkers oud\Aas\Zoet\bolies (6)\bollies 4_bewerkt (Medium).jpg">
            <a:extLst>
              <a:ext uri="{FF2B5EF4-FFF2-40B4-BE49-F238E27FC236}">
                <a16:creationId xmlns:a16="http://schemas.microsoft.com/office/drawing/2014/main" id="{6F26E0DC-F87D-4219-920A-799EB0FF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8" y="3371850"/>
            <a:ext cx="6742112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9" descr="M:\bestanden\Communicatie en Educatie\Cursussen\Jeugdcursus Karpervissen\bollies 2 (Medium).JPG">
            <a:extLst>
              <a:ext uri="{FF2B5EF4-FFF2-40B4-BE49-F238E27FC236}">
                <a16:creationId xmlns:a16="http://schemas.microsoft.com/office/drawing/2014/main" id="{352AD4F8-89E2-4180-869D-AEA3D792A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314450"/>
            <a:ext cx="39671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 descr="Grote confetti">
            <a:extLst>
              <a:ext uri="{FF2B5EF4-FFF2-40B4-BE49-F238E27FC236}">
                <a16:creationId xmlns:a16="http://schemas.microsoft.com/office/drawing/2014/main" id="{8F5ED404-52AA-4A6E-9287-01F9CCAC7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3" y="2085975"/>
            <a:ext cx="5087937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2">
            <a:extLst>
              <a:ext uri="{FF2B5EF4-FFF2-40B4-BE49-F238E27FC236}">
                <a16:creationId xmlns:a16="http://schemas.microsoft.com/office/drawing/2014/main" id="{6AB4D820-8A8C-4428-9B31-94B1F427B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17463"/>
            <a:ext cx="8824912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/>
              <a:t>Mais (gekookt en uit blik)</a:t>
            </a:r>
          </a:p>
        </p:txBody>
      </p:sp>
      <p:pic>
        <p:nvPicPr>
          <p:cNvPr id="77828" name="Picture 2" descr="P:\Bram Bokkers oud\Aas\Zoet\mais (5)\mais 2a (Medium).jpg">
            <a:extLst>
              <a:ext uri="{FF2B5EF4-FFF2-40B4-BE49-F238E27FC236}">
                <a16:creationId xmlns:a16="http://schemas.microsoft.com/office/drawing/2014/main" id="{014F2ED3-7802-429B-B02C-307C13346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514475"/>
            <a:ext cx="40957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 descr="M:\bestanden\Communicatie en Educatie\Gedrukte Media\Folders en Brochures\Vissen doe je zo\Vissen op karper met de pen\De beste aassoorten\De beste aassoorten 2 (Medium).JPG">
            <a:extLst>
              <a:ext uri="{FF2B5EF4-FFF2-40B4-BE49-F238E27FC236}">
                <a16:creationId xmlns:a16="http://schemas.microsoft.com/office/drawing/2014/main" id="{1C77B941-759B-457E-B2AC-1AA4274B7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3086100"/>
            <a:ext cx="5100638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2">
            <a:extLst>
              <a:ext uri="{FF2B5EF4-FFF2-40B4-BE49-F238E27FC236}">
                <a16:creationId xmlns:a16="http://schemas.microsoft.com/office/drawing/2014/main" id="{9AA2657A-B4FE-421B-90F7-7CD09A04A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17463"/>
            <a:ext cx="8824912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/>
              <a:t>Tijgernoten en kikkererwten</a:t>
            </a:r>
          </a:p>
        </p:txBody>
      </p:sp>
      <p:pic>
        <p:nvPicPr>
          <p:cNvPr id="78852" name="Picture 2" descr="M:\bestanden\Communicatie en Educatie\Gedrukte Media\Folders en Brochures\Vissen doe je zo\Vissen op karper met de pen\De beste aassoorten\De beste aassoorten 3 (Medium).JPG">
            <a:extLst>
              <a:ext uri="{FF2B5EF4-FFF2-40B4-BE49-F238E27FC236}">
                <a16:creationId xmlns:a16="http://schemas.microsoft.com/office/drawing/2014/main" id="{4BC41068-43FE-46F9-A62E-E68ABABA9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1111250"/>
            <a:ext cx="4749800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6" descr="M:\bestanden\Communicatie en Educatie\Cursussen\Jeugdcursus Karpervissen\Albert-Jan Scheeper (Large).jpg">
            <a:extLst>
              <a:ext uri="{FF2B5EF4-FFF2-40B4-BE49-F238E27FC236}">
                <a16:creationId xmlns:a16="http://schemas.microsoft.com/office/drawing/2014/main" id="{73F2D159-45ED-48A6-8E72-37D13E07B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2">
            <a:extLst>
              <a:ext uri="{FF2B5EF4-FFF2-40B4-BE49-F238E27FC236}">
                <a16:creationId xmlns:a16="http://schemas.microsoft.com/office/drawing/2014/main" id="{1D0814AE-0E0C-4E3E-B59B-53B2D6F98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33375"/>
            <a:ext cx="7772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>
              <a:solidFill>
                <a:schemeClr val="tx2"/>
              </a:solidFill>
            </a:endParaRPr>
          </a:p>
        </p:txBody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05919F37-8804-43CB-B456-150E41FCD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628775"/>
            <a:ext cx="77724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nl-NL" altLang="nl-NL" b="0"/>
          </a:p>
        </p:txBody>
      </p:sp>
      <p:sp>
        <p:nvSpPr>
          <p:cNvPr id="79877" name="Rechthoek 5">
            <a:extLst>
              <a:ext uri="{FF2B5EF4-FFF2-40B4-BE49-F238E27FC236}">
                <a16:creationId xmlns:a16="http://schemas.microsoft.com/office/drawing/2014/main" id="{E0143F3A-3B2D-48A2-80C7-8CCA01419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0" y="4791075"/>
            <a:ext cx="4572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8800" b="0">
                <a:solidFill>
                  <a:schemeClr val="bg1"/>
                </a:solidFill>
                <a:latin typeface="Stencil" panose="040409050D0802020404" pitchFamily="82" charset="0"/>
              </a:rPr>
              <a:t>einde</a:t>
            </a:r>
            <a:endParaRPr lang="nl-NL" altLang="nl-NL" sz="8800">
              <a:solidFill>
                <a:schemeClr val="bg1"/>
              </a:solidFill>
            </a:endParaRPr>
          </a:p>
        </p:txBody>
      </p:sp>
      <p:sp>
        <p:nvSpPr>
          <p:cNvPr id="79878" name="Rectangle 2">
            <a:extLst>
              <a:ext uri="{FF2B5EF4-FFF2-40B4-BE49-F238E27FC236}">
                <a16:creationId xmlns:a16="http://schemas.microsoft.com/office/drawing/2014/main" id="{7AAF8661-8527-4B0A-ACA6-96A445151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17463"/>
            <a:ext cx="8824912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000"/>
              <a:t>Behandel de vissen met respect!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87D4D440-EFFC-4313-B075-38E0C81A3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33375"/>
            <a:ext cx="7772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>
              <a:solidFill>
                <a:schemeClr val="tx2"/>
              </a:solidFill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33C6836E-8404-498B-A0CE-17352D90E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628775"/>
            <a:ext cx="77724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nl-NL" altLang="nl-NL" b="0"/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330C708A-4455-45E8-AB5F-E7D5A6C113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br>
              <a:rPr lang="nl-NL" altLang="nl-NL" sz="6000">
                <a:solidFill>
                  <a:schemeClr val="accent2"/>
                </a:solidFill>
              </a:rPr>
            </a:br>
            <a:endParaRPr lang="nl-NL" altLang="nl-NL" sz="6000">
              <a:solidFill>
                <a:schemeClr val="accent2"/>
              </a:solidFill>
            </a:endParaRPr>
          </a:p>
        </p:txBody>
      </p:sp>
      <p:pic>
        <p:nvPicPr>
          <p:cNvPr id="22533" name="Picture 6" descr="Schubben closeup licht">
            <a:extLst>
              <a:ext uri="{FF2B5EF4-FFF2-40B4-BE49-F238E27FC236}">
                <a16:creationId xmlns:a16="http://schemas.microsoft.com/office/drawing/2014/main" id="{F7C8EEA4-B0DF-4A56-A386-4E48FB545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7">
            <a:extLst>
              <a:ext uri="{FF2B5EF4-FFF2-40B4-BE49-F238E27FC236}">
                <a16:creationId xmlns:a16="http://schemas.microsoft.com/office/drawing/2014/main" id="{6E547061-331F-436E-9947-82AA1625D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6000" b="0">
                <a:latin typeface="Stencil" panose="040409050D0802020404" pitchFamily="82" charset="0"/>
              </a:rPr>
              <a:t>Dit heb je nodig</a:t>
            </a:r>
            <a:endParaRPr lang="nl-NL" altLang="nl-NL" sz="6000" b="0" i="1">
              <a:latin typeface="Stencil" panose="040409050D0802020404" pitchFamily="82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5" descr="M:\bestanden\Communicatie en Educatie\Cursussen\Jeugdcursus Karpervissen\6529_Strategy_Bankstick_1 (Small).jpg">
            <a:extLst>
              <a:ext uri="{FF2B5EF4-FFF2-40B4-BE49-F238E27FC236}">
                <a16:creationId xmlns:a16="http://schemas.microsoft.com/office/drawing/2014/main" id="{675CF6FC-3135-493F-941E-BFA34BAAA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52554">
            <a:off x="-484982" y="3996532"/>
            <a:ext cx="3357563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12" descr="M:\bestanden\Communicatie en Educatie\Cursussen\Jeugdcursus Karpervissen\3231-200_CarpLandingNetCarbon (Small).jpg">
            <a:extLst>
              <a:ext uri="{FF2B5EF4-FFF2-40B4-BE49-F238E27FC236}">
                <a16:creationId xmlns:a16="http://schemas.microsoft.com/office/drawing/2014/main" id="{E95962D7-30D4-4EE9-B793-88E3FE915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2164">
            <a:off x="2932113" y="255588"/>
            <a:ext cx="6173787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7" descr="M:\bestanden\Communicatie en Educatie\Cursussen\Jeugdcursus Karpervissen\2893 362.jpg">
            <a:extLst>
              <a:ext uri="{FF2B5EF4-FFF2-40B4-BE49-F238E27FC236}">
                <a16:creationId xmlns:a16="http://schemas.microsoft.com/office/drawing/2014/main" id="{5D2068BB-10E0-4904-8201-D4952F38D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3743">
            <a:off x="153988" y="1749425"/>
            <a:ext cx="9144000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8" descr="M:\bestanden\Communicatie en Educatie\Gedrukte Media\Folders en Brochures\Vissen doe je zo\Vissen op karper met zelfhaaksystemen\Dit heb je nodig\beetverklikker.jpg">
            <a:extLst>
              <a:ext uri="{FF2B5EF4-FFF2-40B4-BE49-F238E27FC236}">
                <a16:creationId xmlns:a16="http://schemas.microsoft.com/office/drawing/2014/main" id="{D9425AC0-675C-43FF-9A18-30CCC5044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598613"/>
            <a:ext cx="5667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9" descr="M:\bestanden\Communicatie en Educatie\Gedrukte Media\Folders en Brochures\Vissen doe je zo\Vissen op karper met zelfhaaksystemen\Dit heb je nodig\onthaakmat.jpg">
            <a:extLst>
              <a:ext uri="{FF2B5EF4-FFF2-40B4-BE49-F238E27FC236}">
                <a16:creationId xmlns:a16="http://schemas.microsoft.com/office/drawing/2014/main" id="{4342052C-357E-47C8-B9AF-23BD774B1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8" y="4665663"/>
            <a:ext cx="3732212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1" descr="M:\bestanden\Communicatie en Educatie\Cursussen\Jeugdcursus Karpervissen\2.jpg">
            <a:extLst>
              <a:ext uri="{FF2B5EF4-FFF2-40B4-BE49-F238E27FC236}">
                <a16:creationId xmlns:a16="http://schemas.microsoft.com/office/drawing/2014/main" id="{6E745B1A-355B-4B2A-805C-6BDDB3570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4946650"/>
            <a:ext cx="1770063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4" descr="M:\bestanden\Communicatie en Educatie\Cursussen\Jeugdcursus Karpervissen\8085-8090_Strategy_SwivelLead (Small).jpg">
            <a:extLst>
              <a:ext uri="{FF2B5EF4-FFF2-40B4-BE49-F238E27FC236}">
                <a16:creationId xmlns:a16="http://schemas.microsoft.com/office/drawing/2014/main" id="{1082C36F-9E6E-483A-A38E-80A1E3F29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5990">
            <a:off x="3567113" y="5865813"/>
            <a:ext cx="8667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6" descr="M:\bestanden\Communicatie en Educatie\Cursussen\Jeugdcursus Karpervissen\6529_Strategy_Bankstick (Small).jpg">
            <a:extLst>
              <a:ext uri="{FF2B5EF4-FFF2-40B4-BE49-F238E27FC236}">
                <a16:creationId xmlns:a16="http://schemas.microsoft.com/office/drawing/2014/main" id="{F62F512F-051F-49FC-B1D1-201B97C05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182490">
            <a:off x="-767556" y="4047331"/>
            <a:ext cx="299402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Picture 2" descr="M:\bestanden\Communicatie en Educatie\Huisstijl\Beeldmateriaal en logo's\VIspas en aanverwante ontwerpen\VISpas 2016\JeugdVISpas tijdloos (Small).jpg">
            <a:extLst>
              <a:ext uri="{FF2B5EF4-FFF2-40B4-BE49-F238E27FC236}">
                <a16:creationId xmlns:a16="http://schemas.microsoft.com/office/drawing/2014/main" id="{149E89E5-0BD3-4073-9AD3-7391750E9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40288" y="917575"/>
            <a:ext cx="1598612" cy="996950"/>
          </a:xfrm>
          <a:prstGeom prst="rect">
            <a:avLst/>
          </a:prstGeom>
          <a:noFill/>
          <a:ln w="3175">
            <a:noFill/>
          </a:ln>
          <a:effectLst>
            <a:outerShdw blurRad="101600" dist="63500" dir="4920000" algn="tl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3" name="Picture 20" descr="M:\bestanden\Communicatie en Educatie\Cursussen\Jeugdcursus Karpervissen\bollies 2 (Small).JPG">
            <a:extLst>
              <a:ext uri="{FF2B5EF4-FFF2-40B4-BE49-F238E27FC236}">
                <a16:creationId xmlns:a16="http://schemas.microsoft.com/office/drawing/2014/main" id="{9D13425B-4A38-4C9A-90F7-F44D81F95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3084513"/>
            <a:ext cx="10572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4" descr="M:\bestanden\Communicatie en Educatie\Cursussen\Jeugdcursus Karpervissen\Dit heb je nodig 9 (Small).jpg">
            <a:extLst>
              <a:ext uri="{FF2B5EF4-FFF2-40B4-BE49-F238E27FC236}">
                <a16:creationId xmlns:a16="http://schemas.microsoft.com/office/drawing/2014/main" id="{A2EA0A7E-94AD-4A46-912A-03BB8EAA4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4949825"/>
            <a:ext cx="1055687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7" descr="http://www.dutchtackle.com/product_library/2297/25000%20-%20001%20Line%20Aligner%20Rig.jpg">
            <a:extLst>
              <a:ext uri="{FF2B5EF4-FFF2-40B4-BE49-F238E27FC236}">
                <a16:creationId xmlns:a16="http://schemas.microsoft.com/office/drawing/2014/main" id="{B4F18F82-F743-4639-A70C-85C70F7E1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4222750"/>
            <a:ext cx="24574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8" descr="M:\bestanden\Communicatie en Educatie\Cursussen\Jeugdcursus Karpervissen\FreeFallDoubleloopLeader_Freedomclip[1] (Small).jpg">
            <a:extLst>
              <a:ext uri="{FF2B5EF4-FFF2-40B4-BE49-F238E27FC236}">
                <a16:creationId xmlns:a16="http://schemas.microsoft.com/office/drawing/2014/main" id="{7129F695-53E1-4816-94DC-A1EDADADE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8" y="4106863"/>
            <a:ext cx="1103312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6" descr="M:\bestanden\Communicatie en Educatie\Gedrukte Media\Folders en Brochures\Vissen doe je zo\Vissen op karper met zelfhaaksystemen\Dit heb je nodig\baitrunner.jpg">
            <a:extLst>
              <a:ext uri="{FF2B5EF4-FFF2-40B4-BE49-F238E27FC236}">
                <a16:creationId xmlns:a16="http://schemas.microsoft.com/office/drawing/2014/main" id="{82F3277E-E783-4FFB-992E-8B3F96C8D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" r="4349"/>
          <a:stretch>
            <a:fillRect/>
          </a:stretch>
        </p:blipFill>
        <p:spPr bwMode="auto">
          <a:xfrm>
            <a:off x="2425700" y="2343150"/>
            <a:ext cx="1506538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40062184-E83F-43B2-9BF4-63EEE0377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81700"/>
            <a:ext cx="9144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nl-NL" sz="4000">
                <a:solidFill>
                  <a:schemeClr val="bg1"/>
                </a:solidFill>
              </a:rPr>
              <a:t>Het gaat er wild aan toe!</a:t>
            </a:r>
            <a:endParaRPr lang="en-US" altLang="nl-NL" sz="4000">
              <a:solidFill>
                <a:schemeClr val="bg1"/>
              </a:solidFill>
            </a:endParaRPr>
          </a:p>
        </p:txBody>
      </p:sp>
      <p:pic>
        <p:nvPicPr>
          <p:cNvPr id="24579" name="Picture 7" descr="M:\bestanden\Communicatie en Educatie\Cursussen\Jeugdcursus Karpervissen\jrc-60-oval-brolly[1].jpg">
            <a:extLst>
              <a:ext uri="{FF2B5EF4-FFF2-40B4-BE49-F238E27FC236}">
                <a16:creationId xmlns:a16="http://schemas.microsoft.com/office/drawing/2014/main" id="{DC9EFDA2-7457-4708-8CBE-8925E94F4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60"/>
          <a:stretch>
            <a:fillRect/>
          </a:stretch>
        </p:blipFill>
        <p:spPr bwMode="auto">
          <a:xfrm>
            <a:off x="3825875" y="2905125"/>
            <a:ext cx="5318125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9" descr="M:\bestanden\Communicatie en Educatie\Gedrukte Media\Folders en Brochures\Vissen doe je zo\Vissen op karper met de pen\Dit heb je nodig\Dit heb je nodig 13 (Medium).jpg">
            <a:extLst>
              <a:ext uri="{FF2B5EF4-FFF2-40B4-BE49-F238E27FC236}">
                <a16:creationId xmlns:a16="http://schemas.microsoft.com/office/drawing/2014/main" id="{326EB925-029D-4FCB-81F7-E8428B2CF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473075"/>
            <a:ext cx="3121025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1" descr="http://static.webshopapp.com/shops/014571/files/007128415/fox-royale-low-chair.jpg">
            <a:extLst>
              <a:ext uri="{FF2B5EF4-FFF2-40B4-BE49-F238E27FC236}">
                <a16:creationId xmlns:a16="http://schemas.microsoft.com/office/drawing/2014/main" id="{7E2C788C-BFED-48EF-84F6-A54160007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3438525"/>
            <a:ext cx="2919412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M:\bestanden\Communicatie en Educatie\Cursussen\Jeugdcursus Karpervissen\9200000040253246_1[1] (Small).jpg">
            <a:extLst>
              <a:ext uri="{FF2B5EF4-FFF2-40B4-BE49-F238E27FC236}">
                <a16:creationId xmlns:a16="http://schemas.microsoft.com/office/drawing/2014/main" id="{09BFA572-A615-4E78-80CB-A1ED8B74A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2346325"/>
            <a:ext cx="1704975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9" descr="http://static.fishinn.nl/media/catalog/product/cache/1/image/c95ddd9f4a59554bc1bf902a0c0b33fe/f/i/file_name_4_1_19760_1_12624_1_1426_1_72950.png">
            <a:extLst>
              <a:ext uri="{FF2B5EF4-FFF2-40B4-BE49-F238E27FC236}">
                <a16:creationId xmlns:a16="http://schemas.microsoft.com/office/drawing/2014/main" id="{3BDE5213-187B-4FC2-B3E4-A58D938AD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03799" flipH="1">
            <a:off x="5320506" y="-1197768"/>
            <a:ext cx="1431925" cy="615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pattFill prst="lgConfetti">
          <a:fgClr>
            <a:srgbClr val="000000"/>
          </a:fgClr>
          <a:bgClr>
            <a:srgbClr val="FFFFFF"/>
          </a:bgClr>
        </a:patt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pattFill prst="lgConfetti">
          <a:fgClr>
            <a:srgbClr val="000000"/>
          </a:fgClr>
          <a:bgClr>
            <a:srgbClr val="FFFFFF"/>
          </a:bgClr>
        </a:patt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3850</TotalTime>
  <Pages>1</Pages>
  <Words>216</Words>
  <Application>Microsoft Office PowerPoint</Application>
  <PresentationFormat>Diavoorstelling (4:3)</PresentationFormat>
  <Paragraphs>79</Paragraphs>
  <Slides>63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63</vt:i4>
      </vt:variant>
    </vt:vector>
  </HeadingPairs>
  <TitlesOfParts>
    <vt:vector size="67" baseType="lpstr">
      <vt:lpstr>Arial</vt:lpstr>
      <vt:lpstr>Stencil</vt:lpstr>
      <vt:lpstr>Verdana</vt:lpstr>
      <vt:lpstr>Standaardontwerp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    </vt:lpstr>
      <vt:lpstr>PowerPoint-presentatie</vt:lpstr>
      <vt:lpstr>PowerPoint-presentatie</vt:lpstr>
      <vt:lpstr>  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 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  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 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    </vt:lpstr>
      <vt:lpstr>PowerPoint-presentatie</vt:lpstr>
      <vt:lpstr>PowerPoint-presentatie</vt:lpstr>
      <vt:lpstr>PowerPoint-presentatie</vt:lpstr>
      <vt:lpstr>PowerPoint-presentatie</vt:lpstr>
      <vt:lpstr>     </vt:lpstr>
      <vt:lpstr>PowerPoint-presentatie</vt:lpstr>
      <vt:lpstr>PowerPoint-presentatie</vt:lpstr>
      <vt:lpstr>PowerPoint-presentatie</vt:lpstr>
      <vt:lpstr>PowerPoint-presentatie</vt:lpstr>
    </vt:vector>
  </TitlesOfParts>
  <Company>OVB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Karperkweek en karperziektes</dc:title>
  <dc:creator>Gerlach</dc:creator>
  <cp:keywords>OVB-huisstijl</cp:keywords>
  <cp:lastModifiedBy>Gerwin Gerlach</cp:lastModifiedBy>
  <cp:revision>692</cp:revision>
  <cp:lastPrinted>2000-02-16T12:51:51Z</cp:lastPrinted>
  <dcterms:created xsi:type="dcterms:W3CDTF">1998-10-06T15:03:06Z</dcterms:created>
  <dcterms:modified xsi:type="dcterms:W3CDTF">2017-11-13T10:13:33Z</dcterms:modified>
</cp:coreProperties>
</file>