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48" r:id="rId3"/>
    <p:sldId id="351" r:id="rId4"/>
    <p:sldId id="352" r:id="rId5"/>
    <p:sldId id="349" r:id="rId6"/>
    <p:sldId id="350" r:id="rId7"/>
    <p:sldId id="353" r:id="rId8"/>
    <p:sldId id="363" r:id="rId9"/>
    <p:sldId id="374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6" r:id="rId20"/>
    <p:sldId id="377" r:id="rId21"/>
    <p:sldId id="378" r:id="rId22"/>
    <p:sldId id="379" r:id="rId23"/>
    <p:sldId id="336" r:id="rId24"/>
    <p:sldId id="381" r:id="rId25"/>
    <p:sldId id="341" r:id="rId26"/>
    <p:sldId id="337" r:id="rId27"/>
    <p:sldId id="338" r:id="rId28"/>
    <p:sldId id="339" r:id="rId29"/>
    <p:sldId id="342" r:id="rId30"/>
    <p:sldId id="384" r:id="rId31"/>
    <p:sldId id="340" r:id="rId32"/>
    <p:sldId id="356" r:id="rId33"/>
    <p:sldId id="284" r:id="rId34"/>
    <p:sldId id="357" r:id="rId35"/>
    <p:sldId id="358" r:id="rId36"/>
    <p:sldId id="359" r:id="rId37"/>
    <p:sldId id="283" r:id="rId38"/>
    <p:sldId id="360" r:id="rId39"/>
    <p:sldId id="282" r:id="rId40"/>
    <p:sldId id="361" r:id="rId41"/>
    <p:sldId id="382" r:id="rId42"/>
    <p:sldId id="383" r:id="rId43"/>
    <p:sldId id="347" r:id="rId44"/>
    <p:sldId id="380" r:id="rId45"/>
    <p:sldId id="325" r:id="rId46"/>
    <p:sldId id="334" r:id="rId47"/>
    <p:sldId id="333" r:id="rId48"/>
    <p:sldId id="332" r:id="rId49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76" autoAdjust="0"/>
  </p:normalViewPr>
  <p:slideViewPr>
    <p:cSldViewPr>
      <p:cViewPr varScale="1">
        <p:scale>
          <a:sx n="104" d="100"/>
          <a:sy n="104" d="100"/>
        </p:scale>
        <p:origin x="118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B9DBD-B828-44AD-B951-B08084E56FA4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0242-9B28-43C5-AFA2-B660D8D7A5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204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E7EBE-69AA-4D3E-847A-355A3B2D53BA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5B281-8726-49DE-8D07-B1916E46E5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96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5B281-8726-49DE-8D07-B1916E46E548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886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3065-E1B9-4D3F-85AA-1E891CA4052F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EB2E0-096B-4BDB-8FF6-A162E75F0F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674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3065-E1B9-4D3F-85AA-1E891CA4052F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EB2E0-096B-4BDB-8FF6-A162E75F0F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095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3065-E1B9-4D3F-85AA-1E891CA4052F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EB2E0-096B-4BDB-8FF6-A162E75F0F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084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B8FF-4D0F-4937-B670-204B8659C5A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09737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3065-E1B9-4D3F-85AA-1E891CA4052F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EB2E0-096B-4BDB-8FF6-A162E75F0F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490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3065-E1B9-4D3F-85AA-1E891CA4052F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EB2E0-096B-4BDB-8FF6-A162E75F0F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779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3065-E1B9-4D3F-85AA-1E891CA4052F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EB2E0-096B-4BDB-8FF6-A162E75F0F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020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3065-E1B9-4D3F-85AA-1E891CA4052F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EB2E0-096B-4BDB-8FF6-A162E75F0F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518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3065-E1B9-4D3F-85AA-1E891CA4052F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EB2E0-096B-4BDB-8FF6-A162E75F0F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1473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3065-E1B9-4D3F-85AA-1E891CA4052F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EB2E0-096B-4BDB-8FF6-A162E75F0F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06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3065-E1B9-4D3F-85AA-1E891CA4052F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EB2E0-096B-4BDB-8FF6-A162E75F0F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808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3065-E1B9-4D3F-85AA-1E891CA4052F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EB2E0-096B-4BDB-8FF6-A162E75F0F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083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63065-E1B9-4D3F-85AA-1E891CA4052F}" type="datetimeFigureOut">
              <a:rPr lang="nl-NL" smtClean="0"/>
              <a:t>13-11-2017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EB2E0-096B-4BDB-8FF6-A162E75F0F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809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07740" y="3140968"/>
            <a:ext cx="7128520" cy="30738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altLang="nl-NL" sz="6000" dirty="0">
                <a:solidFill>
                  <a:schemeClr val="tx1"/>
                </a:solidFill>
                <a:latin typeface="Stencil" pitchFamily="82" charset="0"/>
              </a:rPr>
              <a:t>Snoekvissen</a:t>
            </a:r>
          </a:p>
          <a:p>
            <a:pPr>
              <a:defRPr/>
            </a:pPr>
            <a:endParaRPr lang="nl-NL" altLang="nl-NL" sz="1800" b="1" i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altLang="nl-NL" sz="3900" i="1" dirty="0">
                <a:solidFill>
                  <a:schemeClr val="tx1"/>
                </a:solidFill>
                <a:latin typeface="Verdana" pitchFamily="34" charset="0"/>
              </a:rPr>
              <a:t>Met kunstaas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4" y="838240"/>
            <a:ext cx="1301829" cy="1042987"/>
          </a:xfrm>
          <a:prstGeom prst="rect">
            <a:avLst/>
          </a:prstGeom>
        </p:spPr>
      </p:pic>
      <p:pic>
        <p:nvPicPr>
          <p:cNvPr id="1027" name="Picture 3" descr="P:\Robert de Wilt\Vangsten\zoet\snoek\IMG_4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318" y="841005"/>
            <a:ext cx="1289319" cy="10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:\Robert de Wilt\Vangsten\zoet\snoek\Gouda\IMG_46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451" y="834655"/>
            <a:ext cx="1307637" cy="10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:\Sander Boer\Vis TV opnames Nesselande 18-10-2012\VisTV snoeken 18-10-2012 (6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900" y="847740"/>
            <a:ext cx="1261100" cy="103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88" y="840597"/>
            <a:ext cx="1269803" cy="104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M:\bestanden\Communicatie en Educatie\Cursussen\Jeugdcursus Snoekvissen\foto's presentatie\Streetfishing Utrecht (55) (Small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61" y="838240"/>
            <a:ext cx="1289319" cy="10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M:\bestanden\Communicatie en Educatie\Gedrukte Media\Folders en Brochures\Vissen doe je zo\Oude bestanden\Kunstaas - kant\Origineel\6-9 Vissen en vangen\vissendoejezo.nl\1 (Small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050" y="841005"/>
            <a:ext cx="1564334" cy="104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11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bestanden\Communicatie en Educatie\Gedrukte Media\Folders en Brochures\Dit is sportvissen!\Bestanden Dit is sportvissen!\Foto's voor brochure\Definitieve foto's\Cover\Cov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0" y="0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Singels</a:t>
            </a:r>
          </a:p>
        </p:txBody>
      </p:sp>
    </p:spTree>
    <p:extLst>
      <p:ext uri="{BB962C8B-B14F-4D97-AF65-F5344CB8AC3E}">
        <p14:creationId xmlns:p14="http://schemas.microsoft.com/office/powerpoint/2010/main" val="1803525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M:\bestanden\Communicatie en Educatie\Cursussen\Jeugdcursus Snoekvissen\Waar ga je vissen 2a (Medium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0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572" y="0"/>
            <a:ext cx="4955203" cy="64633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Sloten en weteringen</a:t>
            </a:r>
          </a:p>
        </p:txBody>
      </p:sp>
    </p:spTree>
    <p:extLst>
      <p:ext uri="{BB962C8B-B14F-4D97-AF65-F5344CB8AC3E}">
        <p14:creationId xmlns:p14="http://schemas.microsoft.com/office/powerpoint/2010/main" val="3464284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M:\bestanden\Communicatie en Educatie\Cursussen\Jeugdcursus Snoekvissen\2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1"/>
          <a:stretch/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0" y="0"/>
            <a:ext cx="4493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Vaarten en kanalen</a:t>
            </a:r>
          </a:p>
        </p:txBody>
      </p:sp>
    </p:spTree>
    <p:extLst>
      <p:ext uri="{BB962C8B-B14F-4D97-AF65-F5344CB8AC3E}">
        <p14:creationId xmlns:p14="http://schemas.microsoft.com/office/powerpoint/2010/main" val="2142540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6866" name="Picture 2" descr="M:\bestanden\Communicatie en Educatie\Gedrukte Media\Folders en Brochures\Vissen doe je zo\Vissen met kunstaas\Foto's kunstaasvissen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10"/>
            <a:ext cx="9149477" cy="686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9316" y="0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Polderweteringen</a:t>
            </a:r>
          </a:p>
        </p:txBody>
      </p:sp>
    </p:spTree>
    <p:extLst>
      <p:ext uri="{BB962C8B-B14F-4D97-AF65-F5344CB8AC3E}">
        <p14:creationId xmlns:p14="http://schemas.microsoft.com/office/powerpoint/2010/main" val="409452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bestanden\Communicatie en Educatie\Cursussen\Jeugdcursus Snoekvissen\foto's presentatie\13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" r="852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3128" y="0"/>
            <a:ext cx="5062928" cy="707886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Hotspots:  bruggen</a:t>
            </a:r>
            <a:endParaRPr lang="nl-NL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99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bestanden\Communicatie en Educatie\Cursussen\Jeugdcursus Snoekvissen\foto's presentatie\overhangende takk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Rectangle 7"/>
          <p:cNvSpPr>
            <a:spLocks noChangeArrowheads="1"/>
          </p:cNvSpPr>
          <p:nvPr/>
        </p:nvSpPr>
        <p:spPr bwMode="auto">
          <a:xfrm>
            <a:off x="95250" y="0"/>
            <a:ext cx="904875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3600" b="1" dirty="0"/>
              <a:t>Hotspots: overhangende takken</a:t>
            </a:r>
            <a:endParaRPr lang="en-US" alt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326917936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M:\bestanden\Communicatie en Educatie\Cursussen\Jeugdcursus Karpervissen\27 (Large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4"/>
          <a:stretch>
            <a:fillRect/>
          </a:stretch>
        </p:blipFill>
        <p:spPr bwMode="auto">
          <a:xfrm>
            <a:off x="-2133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7"/>
          <p:cNvSpPr>
            <a:spLocks noChangeArrowheads="1"/>
          </p:cNvSpPr>
          <p:nvPr/>
        </p:nvSpPr>
        <p:spPr bwMode="auto">
          <a:xfrm>
            <a:off x="-21332" y="0"/>
            <a:ext cx="4377308" cy="76470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xtLst/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3600" b="1" dirty="0"/>
              <a:t> Hotspots: duikers</a:t>
            </a:r>
            <a:endParaRPr lang="en-US" alt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80959623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bestanden\Communicatie en Educatie\Cursussen\Jeugdcursus Snoekvissen\6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-133" r="3367" b="133"/>
          <a:stretch/>
        </p:blipFill>
        <p:spPr bwMode="auto">
          <a:xfrm>
            <a:off x="-1" y="-9154"/>
            <a:ext cx="9144001" cy="68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0"/>
            <a:ext cx="4788025" cy="836712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Hotspots: zijsloten</a:t>
            </a:r>
          </a:p>
        </p:txBody>
      </p:sp>
    </p:spTree>
    <p:extLst>
      <p:ext uri="{BB962C8B-B14F-4D97-AF65-F5344CB8AC3E}">
        <p14:creationId xmlns:p14="http://schemas.microsoft.com/office/powerpoint/2010/main" val="218204922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bestanden\Communicatie en Educatie\Cursussen\Jeugdcursus Snoekvissen\foto's presentatie\15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5250" y="0"/>
            <a:ext cx="904875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3600" b="1" dirty="0">
                <a:solidFill>
                  <a:schemeClr val="bg1"/>
                </a:solidFill>
              </a:rPr>
              <a:t>Hotspots: </a:t>
            </a:r>
            <a:r>
              <a:rPr lang="en-AU" altLang="nl-NL" sz="3600" b="1" dirty="0" err="1">
                <a:solidFill>
                  <a:schemeClr val="bg1"/>
                </a:solidFill>
              </a:rPr>
              <a:t>rietkragen</a:t>
            </a:r>
            <a:r>
              <a:rPr lang="en-AU" altLang="nl-NL" sz="3600" b="1" dirty="0">
                <a:solidFill>
                  <a:schemeClr val="bg1"/>
                </a:solidFill>
              </a:rPr>
              <a:t> &amp; </a:t>
            </a:r>
            <a:r>
              <a:rPr lang="en-AU" altLang="nl-NL" sz="3600" b="1" dirty="0" err="1">
                <a:solidFill>
                  <a:schemeClr val="bg1"/>
                </a:solidFill>
              </a:rPr>
              <a:t>waterlelies</a:t>
            </a:r>
            <a:endParaRPr lang="en-US" altLang="nl-N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62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bestanden\Communicatie en Educatie\Cursussen\Jeugdcursus Snoekvissen\foto's presentatie\18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/>
          <a:stretch/>
        </p:blipFill>
        <p:spPr bwMode="auto">
          <a:xfrm>
            <a:off x="-1" y="1730"/>
            <a:ext cx="9144001" cy="685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28EA187-70C3-4E70-B9BA-176797501E9B}"/>
              </a:ext>
            </a:extLst>
          </p:cNvPr>
          <p:cNvSpPr txBox="1"/>
          <p:nvPr/>
        </p:nvSpPr>
        <p:spPr>
          <a:xfrm>
            <a:off x="2627784" y="1730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Vergeet de smalle en ondiepe slootjes niet</a:t>
            </a:r>
          </a:p>
        </p:txBody>
      </p:sp>
    </p:spTree>
    <p:extLst>
      <p:ext uri="{BB962C8B-B14F-4D97-AF65-F5344CB8AC3E}">
        <p14:creationId xmlns:p14="http://schemas.microsoft.com/office/powerpoint/2010/main" val="553401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Jeugdcursus snoekvissen\Snoekfoto's\DSC_2229-50 (Medium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endParaRPr lang="nl-NL" altLang="nl-NL" sz="6000" dirty="0">
              <a:solidFill>
                <a:schemeClr val="accent2"/>
              </a:solidFill>
            </a:endParaRPr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0" y="2867025"/>
            <a:ext cx="9144000" cy="106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6000" b="0" dirty="0">
                <a:latin typeface="Stencil" pitchFamily="82" charset="0"/>
              </a:rPr>
              <a:t>Knopen en montages</a:t>
            </a:r>
            <a:endParaRPr lang="nl-NL" altLang="nl-NL" sz="6000" b="0" i="1" dirty="0">
              <a:latin typeface="Stencil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5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bestanden\Communicatie en Educatie\Cursussen\Jeugdcursus Snoekvissen\DSC_0326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0" y="0"/>
            <a:ext cx="5940152" cy="64633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Steeds meer plantengroei</a:t>
            </a:r>
          </a:p>
        </p:txBody>
      </p:sp>
    </p:spTree>
    <p:extLst>
      <p:ext uri="{BB962C8B-B14F-4D97-AF65-F5344CB8AC3E}">
        <p14:creationId xmlns:p14="http://schemas.microsoft.com/office/powerpoint/2010/main" val="2310380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M:\bestanden\Communicatie en Educatie\Cursussen\Jeugdcursus Snoekvissen\foto's presentatie\346 (Medium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1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0" y="27678"/>
            <a:ext cx="6156176" cy="64633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Maar ook veel snoek!</a:t>
            </a:r>
          </a:p>
        </p:txBody>
      </p:sp>
    </p:spTree>
    <p:extLst>
      <p:ext uri="{BB962C8B-B14F-4D97-AF65-F5344CB8AC3E}">
        <p14:creationId xmlns:p14="http://schemas.microsoft.com/office/powerpoint/2010/main" val="2412816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632"/>
            <a:ext cx="9119876" cy="692696"/>
          </a:xfrm>
        </p:spPr>
        <p:txBody>
          <a:bodyPr>
            <a:noAutofit/>
          </a:bodyPr>
          <a:lstStyle/>
          <a:p>
            <a:pPr algn="l"/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Speciaal kunstaas voor waterplanten</a:t>
            </a:r>
            <a:endParaRPr lang="nl-NL" sz="3600" dirty="0"/>
          </a:p>
        </p:txBody>
      </p:sp>
      <p:pic>
        <p:nvPicPr>
          <p:cNvPr id="8" name="Afbeelding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4" y="2888793"/>
            <a:ext cx="3668563" cy="1250760"/>
          </a:xfrm>
          <a:prstGeom prst="rect">
            <a:avLst/>
          </a:prstGeom>
        </p:spPr>
      </p:pic>
      <p:pic>
        <p:nvPicPr>
          <p:cNvPr id="9" name="Afbeelding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68" y="1280931"/>
            <a:ext cx="3096344" cy="1199290"/>
          </a:xfrm>
          <a:prstGeom prst="rect">
            <a:avLst/>
          </a:prstGeom>
        </p:spPr>
      </p:pic>
      <p:pic>
        <p:nvPicPr>
          <p:cNvPr id="9218" name="Picture 2" descr="M:\bestanden\Communicatie en Educatie\Gedrukte Media\Stekkie Magazine\2015\Stekkie Magazine september\Vissen doe je zo\Niet gebruikt\81zOox+fCiL._SL1500_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2" y="1124744"/>
            <a:ext cx="249532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M:\bestanden\Communicatie en Educatie\Gedrukte Media\Stekkie Magazine\2015\Stekkie Magazine september\Vissen doe je zo\Vissen doe je zo\4 (Large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199" y="3381069"/>
            <a:ext cx="2923059" cy="157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:\bestanden\Communicatie en Educatie\Cursussen\Jeugdcursus Snoekvissen\SLOW_ROLL_SPINNERBAIT[1] (Large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14" y="4551056"/>
            <a:ext cx="2236994" cy="210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M:\bestanden\Communicatie en Educatie\Gedrukte Media\Stekkie Magazine\Foto's en afbeeldingen\Kunstaas\imageGen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57192"/>
            <a:ext cx="4005727" cy="132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220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Jeugdcursus snoekvissen\Snoekfoto's\DSC_2229-50 (Medium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endParaRPr lang="nl-NL" altLang="nl-NL" sz="6000" dirty="0">
              <a:solidFill>
                <a:schemeClr val="accent2"/>
              </a:solidFill>
            </a:endParaRPr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0" y="2867025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6000" b="0" dirty="0">
                <a:latin typeface="Stencil" pitchFamily="82" charset="0"/>
              </a:rPr>
              <a:t>Landen en </a:t>
            </a:r>
            <a:r>
              <a:rPr lang="nl-NL" altLang="nl-NL" sz="6000" b="0" dirty="0" err="1">
                <a:latin typeface="Stencil" pitchFamily="82" charset="0"/>
              </a:rPr>
              <a:t>onthaken</a:t>
            </a:r>
            <a:endParaRPr lang="nl-NL" altLang="nl-NL" sz="6000" b="0" i="1" dirty="0">
              <a:latin typeface="Stencil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4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-1423" y="0"/>
            <a:ext cx="9145423" cy="836712"/>
          </a:xfrm>
        </p:spPr>
        <p:txBody>
          <a:bodyPr>
            <a:noAutofit/>
          </a:bodyPr>
          <a:lstStyle/>
          <a:p>
            <a:pPr algn="l"/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springende snoek Stekkie mei 2012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DC8F6A-DBF1-4A94-A830-109DAE619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EB7C53E-E78E-4E03-81B2-42D9893FF37B}"/>
              </a:ext>
            </a:extLst>
          </p:cNvPr>
          <p:cNvSpPr txBox="1">
            <a:spLocks/>
          </p:cNvSpPr>
          <p:nvPr/>
        </p:nvSpPr>
        <p:spPr>
          <a:xfrm>
            <a:off x="4751512" y="0"/>
            <a:ext cx="4392488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Spectaculaire dril!</a:t>
            </a:r>
          </a:p>
        </p:txBody>
      </p:sp>
    </p:spTree>
    <p:extLst>
      <p:ext uri="{BB962C8B-B14F-4D97-AF65-F5344CB8AC3E}">
        <p14:creationId xmlns:p14="http://schemas.microsoft.com/office/powerpoint/2010/main" val="3994902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iscushospers.nl/WebRoot/Pins/Shops/090104/548B/3A60/9709/CC48/1213/0A0C/05E8/D004/image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"/>
          <a:stretch/>
        </p:blipFill>
        <p:spPr bwMode="auto">
          <a:xfrm>
            <a:off x="2788568" y="116632"/>
            <a:ext cx="6156176" cy="437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-1423" y="0"/>
            <a:ext cx="7021695" cy="836712"/>
          </a:xfrm>
        </p:spPr>
        <p:txBody>
          <a:bodyPr>
            <a:noAutofit/>
          </a:bodyPr>
          <a:lstStyle/>
          <a:p>
            <a:pPr algn="l"/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Rubber gecoat landingsnet</a:t>
            </a:r>
          </a:p>
        </p:txBody>
      </p:sp>
      <p:pic>
        <p:nvPicPr>
          <p:cNvPr id="2054" name="Picture 6" descr="http://www.dutchtackle.com/product_library/2981/66500100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720" y="3068960"/>
            <a:ext cx="3627896" cy="290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.s-bol.com/imgbase0/imagebase3/extralarge/FC/0/1/7/1/92000000399117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67282"/>
            <a:ext cx="3707904" cy="254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346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Jeugdcursus snoekvissen\foto's presentatie\wh (Large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r="6696"/>
          <a:stretch/>
        </p:blipFill>
        <p:spPr bwMode="auto">
          <a:xfrm>
            <a:off x="0" y="-7490"/>
            <a:ext cx="4610100" cy="339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422" y="0"/>
            <a:ext cx="3493302" cy="836712"/>
          </a:xfrm>
        </p:spPr>
        <p:txBody>
          <a:bodyPr>
            <a:normAutofit/>
          </a:bodyPr>
          <a:lstStyle/>
          <a:p>
            <a:pPr algn="l"/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nekgreep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8100392" y="206052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2843808" y="508361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8539582" y="472153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026" name="Picture 2" descr="M:\bestanden\Communicatie en Educatie\Cursussen\Jeugdcursus Snoekvissen\foto's presentatie\IMG_0591 (Large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3"/>
          <a:stretch/>
        </p:blipFill>
        <p:spPr bwMode="auto">
          <a:xfrm>
            <a:off x="4610100" y="3291156"/>
            <a:ext cx="4533900" cy="360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M:\bestanden\Communicatie en Educatie\Cursussen\Jeugdcursus Snoekvissen\foto's presentatie\23a (Large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182" b="17637"/>
          <a:stretch/>
        </p:blipFill>
        <p:spPr bwMode="auto">
          <a:xfrm>
            <a:off x="4610099" y="0"/>
            <a:ext cx="4533901" cy="338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Jeugdcursus snoekvissen\Snoekfoto's\DSC_2073 (Medium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5625"/>
          <a:stretch/>
        </p:blipFill>
        <p:spPr bwMode="auto">
          <a:xfrm>
            <a:off x="0" y="3387745"/>
            <a:ext cx="4610100" cy="35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/>
          <p:cNvSpPr txBox="1"/>
          <p:nvPr/>
        </p:nvSpPr>
        <p:spPr>
          <a:xfrm>
            <a:off x="170196" y="264529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8531334" y="264529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170196" y="616530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8531334" y="616530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1061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175807" y="57925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4346766" y="57925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7549950" y="57925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-1423" y="0"/>
            <a:ext cx="6373623" cy="836712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De kieuwgreep</a:t>
            </a:r>
          </a:p>
        </p:txBody>
      </p:sp>
      <p:pic>
        <p:nvPicPr>
          <p:cNvPr id="5122" name="Picture 2" descr="F:\Jeugdcursus snoekvissen\foto's presentatie\4 (2) (Large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457" y="1197416"/>
            <a:ext cx="2952000" cy="443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Jeugdcursus snoekvissen\foto's presentatie\3 (2) (Large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7416"/>
            <a:ext cx="2952000" cy="443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Jeugdcursus snoekvissen\foto's presentatie\5 (Large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80" y="1196752"/>
            <a:ext cx="2952000" cy="44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958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M:\bestanden\Communicatie en Educatie\Cursussen\Jeugdcursus Snoekvissen\foto's presentatie\021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" b="59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0577" y="1739"/>
            <a:ext cx="2441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Onthaken</a:t>
            </a:r>
            <a:endParaRPr lang="nl-NL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60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77072"/>
            <a:ext cx="6190348" cy="252028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95699F8-7477-44DA-B27B-7E39AB2896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69838">
            <a:off x="53558" y="2288229"/>
            <a:ext cx="4551792" cy="24437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DFB3DA-058B-4B71-B029-6B8C90536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37">
            <a:off x="4525519" y="252635"/>
            <a:ext cx="3907154" cy="390715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2B6E6E8-E4EB-4E09-8DDE-941387C4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3" y="0"/>
            <a:ext cx="6373623" cy="836712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Onthaakgereedschap</a:t>
            </a:r>
          </a:p>
        </p:txBody>
      </p:sp>
    </p:spTree>
    <p:extLst>
      <p:ext uri="{BB962C8B-B14F-4D97-AF65-F5344CB8AC3E}">
        <p14:creationId xmlns:p14="http://schemas.microsoft.com/office/powerpoint/2010/main" val="1647605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M:\bestanden\Communicatie en Educatie\Cursussen\Jeugdcursus Snoekvissen\foto's presentatie\04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r="7256"/>
          <a:stretch/>
        </p:blipFill>
        <p:spPr bwMode="auto">
          <a:xfrm>
            <a:off x="0" y="-531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-21010" y="0"/>
            <a:ext cx="336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Onderlijnen</a:t>
            </a:r>
          </a:p>
        </p:txBody>
      </p:sp>
    </p:spTree>
    <p:extLst>
      <p:ext uri="{BB962C8B-B14F-4D97-AF65-F5344CB8AC3E}">
        <p14:creationId xmlns:p14="http://schemas.microsoft.com/office/powerpoint/2010/main" val="172510192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6A1E908-97D7-4EC2-A32F-54BFA970C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8BF62DC-7F86-4C23-90AA-98CB6CD4D636}"/>
              </a:ext>
            </a:extLst>
          </p:cNvPr>
          <p:cNvSpPr txBox="1"/>
          <p:nvPr/>
        </p:nvSpPr>
        <p:spPr>
          <a:xfrm>
            <a:off x="5932865" y="42205"/>
            <a:ext cx="3211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Onthaken via </a:t>
            </a:r>
          </a:p>
          <a:p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kieuwen</a:t>
            </a:r>
          </a:p>
        </p:txBody>
      </p:sp>
    </p:spTree>
    <p:extLst>
      <p:ext uri="{BB962C8B-B14F-4D97-AF65-F5344CB8AC3E}">
        <p14:creationId xmlns:p14="http://schemas.microsoft.com/office/powerpoint/2010/main" val="1200528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1507" name="Picture 3" descr="M:\bestanden\Communicatie en Educatie\Gedrukte Media\Folders en Brochures\Vissen doe je zo\Vissen met kunstaas\Foto's kunstaasvissen\23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" b="17993"/>
          <a:stretch/>
        </p:blipFill>
        <p:spPr bwMode="auto">
          <a:xfrm>
            <a:off x="-17934" y="0"/>
            <a:ext cx="9505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-17934" y="-12344"/>
            <a:ext cx="2894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Terugzetten</a:t>
            </a:r>
          </a:p>
        </p:txBody>
      </p:sp>
    </p:spTree>
    <p:extLst>
      <p:ext uri="{BB962C8B-B14F-4D97-AF65-F5344CB8AC3E}">
        <p14:creationId xmlns:p14="http://schemas.microsoft.com/office/powerpoint/2010/main" val="3349598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Jeugdcursus snoekvissen\Snoekfoto's\DSC_2229-50 (Medium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endParaRPr lang="nl-NL" altLang="nl-NL" sz="6000" dirty="0">
              <a:solidFill>
                <a:schemeClr val="accent2"/>
              </a:solidFill>
            </a:endParaRPr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-11832" y="2439360"/>
            <a:ext cx="91440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6000" b="0" dirty="0">
                <a:latin typeface="Stencil" pitchFamily="82" charset="0"/>
              </a:rPr>
              <a:t>Kunstaas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6000" b="0" dirty="0">
                <a:latin typeface="Stencil" pitchFamily="82" charset="0"/>
              </a:rPr>
              <a:t>voor snoek</a:t>
            </a:r>
            <a:endParaRPr lang="nl-NL" altLang="nl-NL" sz="6000" b="0" i="1" dirty="0">
              <a:latin typeface="Stencil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bestanden\Communicatie en Educatie\Cursussen\Jeugdcursus Snoekvissen\foto's presentatie\3.3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0" y="0"/>
            <a:ext cx="7169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 voor soort kunstaas is dit?</a:t>
            </a:r>
          </a:p>
        </p:txBody>
      </p:sp>
    </p:spTree>
    <p:extLst>
      <p:ext uri="{BB962C8B-B14F-4D97-AF65-F5344CB8AC3E}">
        <p14:creationId xmlns:p14="http://schemas.microsoft.com/office/powerpoint/2010/main" val="1918750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26818" y="45219"/>
            <a:ext cx="4775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Oppervlaktepluggen</a:t>
            </a:r>
            <a:endParaRPr lang="nl-NL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66159"/>
            <a:ext cx="3576532" cy="1466615"/>
          </a:xfrm>
          <a:prstGeom prst="rect">
            <a:avLst/>
          </a:prstGeom>
        </p:spPr>
      </p:pic>
      <p:pic>
        <p:nvPicPr>
          <p:cNvPr id="7" name="Afbeelding 6" descr="https://s7d2.scene7.com/is/image/dkscdn/16SVGUSVGSMLLDCKBLUR_Yellow_Duckling_is/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76" y="4781398"/>
            <a:ext cx="3511636" cy="152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https://s7d2.scene7.com/is/image/dkscdn/16SVGUSVGMDMBLCKRLUR_Brown_is/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80" y="5108943"/>
            <a:ext cx="5104142" cy="120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M:\bestanden\Communicatie en Educatie\Cursussen\Jeugdcursus Snoekvissen\Foto's\-font-b-Popper-b-font-font-b-Pike-b-font-Carp-Fishing-Lures-8cm-16g[1]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17" y="682528"/>
            <a:ext cx="3494306" cy="177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M:\bestanden\Communicatie en Educatie\Cursussen\Jeugdcursus Snoekvissen\Foto's\5 (3) (Medium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6"/>
          <a:stretch/>
        </p:blipFill>
        <p:spPr bwMode="auto">
          <a:xfrm>
            <a:off x="4400930" y="2673954"/>
            <a:ext cx="4710601" cy="19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 descr="M:\bestanden\Communicatie en Educatie\Cursussen\Jeugdcursus Snoekvissen\Foto's\4 (3) (Medium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9" y="2601946"/>
            <a:ext cx="3281883" cy="177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vak 2"/>
          <p:cNvSpPr txBox="1">
            <a:spLocks noChangeArrowheads="1"/>
          </p:cNvSpPr>
          <p:nvPr/>
        </p:nvSpPr>
        <p:spPr bwMode="auto">
          <a:xfrm>
            <a:off x="3923928" y="1721505"/>
            <a:ext cx="1015330" cy="2673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Popper</a:t>
            </a:r>
            <a:endParaRPr lang="nl-NL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Tekstvak 2"/>
          <p:cNvSpPr txBox="1">
            <a:spLocks noChangeArrowheads="1"/>
          </p:cNvSpPr>
          <p:nvPr/>
        </p:nvSpPr>
        <p:spPr bwMode="auto">
          <a:xfrm>
            <a:off x="3563888" y="3645024"/>
            <a:ext cx="1102968" cy="5657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Kikker imitatie</a:t>
            </a:r>
            <a:endParaRPr lang="nl-NL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Tekstvak 2"/>
          <p:cNvSpPr txBox="1">
            <a:spLocks noChangeArrowheads="1"/>
          </p:cNvSpPr>
          <p:nvPr/>
        </p:nvSpPr>
        <p:spPr bwMode="auto">
          <a:xfrm>
            <a:off x="2699792" y="6175652"/>
            <a:ext cx="3528392" cy="3698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Eendenkuiken en rat imitatie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1173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934" y="24600"/>
            <a:ext cx="5981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Ondiep duikende pluggen</a:t>
            </a:r>
          </a:p>
        </p:txBody>
      </p:sp>
      <p:pic>
        <p:nvPicPr>
          <p:cNvPr id="5" name="Afbeelding 4" descr="P:\Materialen\Images SPRO 2010\6_Predator-1\4852-11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/>
          <a:stretch/>
        </p:blipFill>
        <p:spPr bwMode="auto">
          <a:xfrm>
            <a:off x="4489242" y="4005064"/>
            <a:ext cx="4408172" cy="2129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M:\bestanden\Communicatie en Educatie\Gedrukte Media\Stekkie Magazine\Foto's en afbeeldingen\Kunstaas\Cherry2 (Small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85" y="1427652"/>
            <a:ext cx="3268702" cy="153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M:\bestanden\Communicatie en Educatie\Gedrukte Media\Stekkie Magazine\Foto's en afbeeldingen\Kunstaas\2 (Medium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92" y="1268760"/>
            <a:ext cx="4216226" cy="187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M:\bestanden\Communicatie en Educatie\Gedrukte Media\Stekkie Magazine\Foto's en afbeeldingen\Kunstaas\8 (Medium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" b="4396"/>
          <a:stretch/>
        </p:blipFill>
        <p:spPr bwMode="auto">
          <a:xfrm>
            <a:off x="287464" y="3429000"/>
            <a:ext cx="4201778" cy="2910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2"/>
          <p:cNvSpPr txBox="1">
            <a:spLocks noChangeArrowheads="1"/>
          </p:cNvSpPr>
          <p:nvPr/>
        </p:nvSpPr>
        <p:spPr bwMode="auto">
          <a:xfrm>
            <a:off x="3592039" y="2415828"/>
            <a:ext cx="1794406" cy="4312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Korte schoep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Tekstvak 2"/>
          <p:cNvSpPr txBox="1">
            <a:spLocks noChangeArrowheads="1"/>
          </p:cNvSpPr>
          <p:nvPr/>
        </p:nvSpPr>
        <p:spPr bwMode="auto">
          <a:xfrm>
            <a:off x="7164288" y="5702071"/>
            <a:ext cx="1152128" cy="4312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 err="1">
                <a:effectLst/>
                <a:latin typeface="Verdana"/>
                <a:ea typeface="Calibri"/>
                <a:cs typeface="Times New Roman"/>
              </a:rPr>
              <a:t>Jerkbait</a:t>
            </a:r>
            <a:endParaRPr lang="nl-NL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Tekstvak 2"/>
          <p:cNvSpPr txBox="1">
            <a:spLocks noChangeArrowheads="1"/>
          </p:cNvSpPr>
          <p:nvPr/>
        </p:nvSpPr>
        <p:spPr bwMode="auto">
          <a:xfrm>
            <a:off x="611560" y="5918784"/>
            <a:ext cx="1296143" cy="4312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Swimbait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8545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0" y="55136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Diep duikende pluggen</a:t>
            </a:r>
          </a:p>
        </p:txBody>
      </p:sp>
      <p:pic>
        <p:nvPicPr>
          <p:cNvPr id="5" name="Afbeelding 4" descr="N:\Communicatie en Educatie\Gedrukte media\Folders en brochures\Vissen doe je zo\Vissen met kunstaas\Foto's kunstaasvissen\20_grote schoep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2"/>
          <a:stretch/>
        </p:blipFill>
        <p:spPr bwMode="auto">
          <a:xfrm>
            <a:off x="4767853" y="1330741"/>
            <a:ext cx="4376147" cy="281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7" y="4293096"/>
            <a:ext cx="3694263" cy="2121188"/>
          </a:xfrm>
          <a:prstGeom prst="rect">
            <a:avLst/>
          </a:prstGeom>
        </p:spPr>
      </p:pic>
      <p:pic>
        <p:nvPicPr>
          <p:cNvPr id="7" name="Afbeelding 6" descr="M:\bestanden\Communicatie en Educatie\Cursussen\Jeugdcursus Snoekvissen\Foto's\5 (2) (Medium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0741"/>
            <a:ext cx="5203409" cy="15846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2"/>
          <p:cNvSpPr txBox="1">
            <a:spLocks noChangeArrowheads="1"/>
          </p:cNvSpPr>
          <p:nvPr/>
        </p:nvSpPr>
        <p:spPr bwMode="auto">
          <a:xfrm>
            <a:off x="3059832" y="2870552"/>
            <a:ext cx="1852037" cy="4412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Lange schoep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Afbeelding 8" descr="M:\bestanden\Communicatie en Educatie\Cursussen\Jeugdcursus Snoekvissen\Foto's\10 (Medium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77509"/>
            <a:ext cx="3947882" cy="24963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vak 2"/>
          <p:cNvSpPr txBox="1">
            <a:spLocks noChangeArrowheads="1"/>
          </p:cNvSpPr>
          <p:nvPr/>
        </p:nvSpPr>
        <p:spPr bwMode="auto">
          <a:xfrm>
            <a:off x="4108758" y="5436056"/>
            <a:ext cx="1327338" cy="4412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Ratelplug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8540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bestanden\Communicatie en Educatie\Cursussen\Jeugdcursus Snoekvissen\foto's presentatie\3.1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r="5480"/>
          <a:stretch/>
        </p:blipFill>
        <p:spPr bwMode="auto">
          <a:xfrm>
            <a:off x="1" y="0"/>
            <a:ext cx="9144000" cy="684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0" y="0"/>
            <a:ext cx="7169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 voor soort kunstaas is dit?</a:t>
            </a:r>
          </a:p>
        </p:txBody>
      </p:sp>
    </p:spTree>
    <p:extLst>
      <p:ext uri="{BB962C8B-B14F-4D97-AF65-F5344CB8AC3E}">
        <p14:creationId xmlns:p14="http://schemas.microsoft.com/office/powerpoint/2010/main" val="379021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0" y="44624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Spinners</a:t>
            </a:r>
          </a:p>
        </p:txBody>
      </p:sp>
      <p:pic>
        <p:nvPicPr>
          <p:cNvPr id="5" name="Afbeelding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277" flipH="1">
            <a:off x="282771" y="3195187"/>
            <a:ext cx="4044152" cy="3031954"/>
          </a:xfrm>
          <a:prstGeom prst="rect">
            <a:avLst/>
          </a:prstGeom>
        </p:spPr>
      </p:pic>
      <p:pic>
        <p:nvPicPr>
          <p:cNvPr id="6" name="Afbeelding 5" descr="M:\bestanden\Communicatie en Educatie\Cursussen\Jeugdcursus Snoekvissen\Foto's\8 (3) (Medium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5" y="836712"/>
            <a:ext cx="3532923" cy="200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M:\bestanden\Communicatie en Educatie\Cursussen\Jeugdcursus Snoekvissen\Foto's\2 (4) (Medium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59" y="537067"/>
            <a:ext cx="3856008" cy="19667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2"/>
          <p:cNvSpPr txBox="1">
            <a:spLocks noChangeArrowheads="1"/>
          </p:cNvSpPr>
          <p:nvPr/>
        </p:nvSpPr>
        <p:spPr bwMode="auto">
          <a:xfrm>
            <a:off x="2302793" y="2037541"/>
            <a:ext cx="2016360" cy="6713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Onverzwaarde spinner 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ekstvak 2"/>
          <p:cNvSpPr txBox="1">
            <a:spLocks noChangeArrowheads="1"/>
          </p:cNvSpPr>
          <p:nvPr/>
        </p:nvSpPr>
        <p:spPr bwMode="auto">
          <a:xfrm>
            <a:off x="6699472" y="2037541"/>
            <a:ext cx="1616943" cy="6618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Verzwaarde spinner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Afbeelding 9" descr="M:\bestanden\Communicatie en Educatie\Cursussen\Jeugdcursus Snoekvissen\Foto's\425127-zoom[1]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29000"/>
            <a:ext cx="3196678" cy="31966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vak 2"/>
          <p:cNvSpPr txBox="1">
            <a:spLocks noChangeArrowheads="1"/>
          </p:cNvSpPr>
          <p:nvPr/>
        </p:nvSpPr>
        <p:spPr bwMode="auto">
          <a:xfrm>
            <a:off x="4283968" y="4365104"/>
            <a:ext cx="1649300" cy="4334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Spinnerbait 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0605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bestanden\Communicatie en Educatie\Cursussen\Jeugdcursus Snoekvissen\foto's presentatie\3.2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r="94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0" y="0"/>
            <a:ext cx="7169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 voor soort kunstaas is dit?</a:t>
            </a:r>
          </a:p>
        </p:txBody>
      </p:sp>
    </p:spTree>
    <p:extLst>
      <p:ext uri="{BB962C8B-B14F-4D97-AF65-F5344CB8AC3E}">
        <p14:creationId xmlns:p14="http://schemas.microsoft.com/office/powerpoint/2010/main" val="2625832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Onderlijnen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083178" y="404664"/>
            <a:ext cx="4977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soorten onderlijnen</a:t>
            </a:r>
          </a:p>
        </p:txBody>
      </p:sp>
      <p:pic>
        <p:nvPicPr>
          <p:cNvPr id="3075" name="Picture 3" descr="M:\bestanden\Communicatie en Educatie\Cursussen\Jeugdcursus Snoekvissen\foto's presentatie\08 (Medium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" r="5428"/>
          <a:stretch/>
        </p:blipFill>
        <p:spPr bwMode="auto">
          <a:xfrm>
            <a:off x="0" y="0"/>
            <a:ext cx="9144000" cy="6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80555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5766" y="92159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Shads</a:t>
            </a:r>
            <a:endParaRPr lang="nl-N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62371"/>
            <a:ext cx="4671426" cy="1473822"/>
          </a:xfrm>
          <a:prstGeom prst="rect">
            <a:avLst/>
          </a:prstGeom>
        </p:spPr>
      </p:pic>
      <p:pic>
        <p:nvPicPr>
          <p:cNvPr id="6" name="Afbeelding 5" descr="M:\bestanden\Communicatie en Educatie\Cursussen\Jeugdcursus Snoekvissen\Foto's\shad-teez-r-n-r-crazy-firetiger-[1] (Medium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6" y="3212976"/>
            <a:ext cx="9135502" cy="361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M:\bestanden\Communicatie en Educatie\Cursussen\Jeugdcursus Snoekvissen\Foto's\Cannibal-Shad-hero[1] (Medium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r="9715"/>
          <a:stretch/>
        </p:blipFill>
        <p:spPr bwMode="auto">
          <a:xfrm>
            <a:off x="4996692" y="1565215"/>
            <a:ext cx="3565882" cy="1850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801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5766" y="92159"/>
            <a:ext cx="528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Welke kleur kunstaas?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 b="12822"/>
          <a:stretch/>
        </p:blipFill>
        <p:spPr>
          <a:xfrm>
            <a:off x="1763688" y="2965172"/>
            <a:ext cx="5360987" cy="382817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0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24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3A2173A-6808-4BDF-80A3-54D2E372D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>
          <a:xfrm>
            <a:off x="0" y="-3340"/>
            <a:ext cx="9144000" cy="689268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796136" y="64652"/>
            <a:ext cx="3320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hengel, molen, lijn?</a:t>
            </a:r>
          </a:p>
        </p:txBody>
      </p:sp>
    </p:spTree>
    <p:extLst>
      <p:ext uri="{BB962C8B-B14F-4D97-AF65-F5344CB8AC3E}">
        <p14:creationId xmlns:p14="http://schemas.microsoft.com/office/powerpoint/2010/main" val="3593732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Jeugdcursus snoekvissen\Snoekfoto's\DSC_2229-50 (Medium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endParaRPr lang="nl-NL" altLang="nl-NL" sz="6000" dirty="0">
              <a:solidFill>
                <a:schemeClr val="accent2"/>
              </a:solidFill>
            </a:endParaRPr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0" y="2867025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6000" b="0" dirty="0">
                <a:latin typeface="Stencil" pitchFamily="82" charset="0"/>
              </a:rPr>
              <a:t>vistechniek</a:t>
            </a:r>
            <a:endParaRPr lang="nl-NL" altLang="nl-NL" sz="6000" b="0" i="1" dirty="0">
              <a:latin typeface="Stencil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bestanden\Communicatie en Educatie\Cursussen\Jeugdcursus Snoekvissen\VisTV snoeken 18-10-2012 (78)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0362" y="0"/>
            <a:ext cx="492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Vis het water goed af</a:t>
            </a:r>
          </a:p>
        </p:txBody>
      </p:sp>
    </p:spTree>
    <p:extLst>
      <p:ext uri="{BB962C8B-B14F-4D97-AF65-F5344CB8AC3E}">
        <p14:creationId xmlns:p14="http://schemas.microsoft.com/office/powerpoint/2010/main" val="3661059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934" y="-12344"/>
            <a:ext cx="5075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Vistechniek - pluggen</a:t>
            </a:r>
          </a:p>
        </p:txBody>
      </p:sp>
      <p:pic>
        <p:nvPicPr>
          <p:cNvPr id="5" name="Afbeelding 4" descr="M:\bestanden\Communicatie en Educatie\Cursussen\Jeugdcursus Snoekvissen\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668" y="3784007"/>
            <a:ext cx="4320000" cy="27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M:\bestanden\Communicatie en Educatie\Cursussen\Jeugdcursus Snoekvissen\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9" y="3784007"/>
            <a:ext cx="4320000" cy="270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M:\bestanden\Communicatie en Educatie\Cursussen\Jeugdcursus Snoekvissen\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710" y="889669"/>
            <a:ext cx="4320000" cy="2722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832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934" y="-12344"/>
            <a:ext cx="5203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Vistechniek - spinners</a:t>
            </a:r>
          </a:p>
        </p:txBody>
      </p:sp>
      <p:pic>
        <p:nvPicPr>
          <p:cNvPr id="3" name="Afbeelding 2" descr="M:\bestanden\Communicatie en Educatie\Cursussen\Jeugdcursus Snoekvissen\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297" y="1844824"/>
            <a:ext cx="5785722" cy="3489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568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7934" y="-12344"/>
            <a:ext cx="461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Vistechniek - </a:t>
            </a:r>
            <a:r>
              <a:rPr lang="nl-NL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shads</a:t>
            </a:r>
            <a:endParaRPr lang="nl-N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M:\bestanden\Communicatie en Educatie\Cursussen\Jeugdcursus Snoekvissen\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9" y="2321446"/>
            <a:ext cx="4320000" cy="262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M:\bestanden\Communicatie en Educatie\Cursussen\Jeugdcursus Snoekvissen\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21446"/>
            <a:ext cx="4320000" cy="2630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568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0" y="-12344"/>
            <a:ext cx="8388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Oppervlaktekunstaas en </a:t>
            </a:r>
            <a:r>
              <a:rPr lang="nl-NL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jerkbaits</a:t>
            </a:r>
            <a:endParaRPr lang="nl-N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M:\bestanden\Communicatie en Educatie\Cursussen\Jeugdcursus Snoekvissen\Jerkbait-foto (Large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"/>
          <a:stretch/>
        </p:blipFill>
        <p:spPr bwMode="auto">
          <a:xfrm>
            <a:off x="4192" y="692697"/>
            <a:ext cx="9139808" cy="6165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568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3600" b="1" dirty="0"/>
              <a:t>De halve </a:t>
            </a:r>
            <a:r>
              <a:rPr lang="en-AU" altLang="nl-NL" sz="3600" b="1" dirty="0" err="1"/>
              <a:t>bloedknoop</a:t>
            </a:r>
            <a:endParaRPr lang="en-US" altLang="nl-NL" sz="3600" b="1" dirty="0"/>
          </a:p>
        </p:txBody>
      </p:sp>
      <p:pic>
        <p:nvPicPr>
          <p:cNvPr id="8194" name="Picture 2" descr="M:\bestanden\Communicatie en Educatie\Cursussen\Jeugdcursus Snoekvissen\Foto's\halvebloedknoop-speldwartel (Large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4030"/>
            <a:ext cx="9143999" cy="514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5155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95250" y="0"/>
            <a:ext cx="904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nl-NL" sz="3600" b="1" dirty="0"/>
              <a:t>De </a:t>
            </a:r>
            <a:r>
              <a:rPr lang="en-AU" altLang="nl-NL" sz="3600" b="1" dirty="0" err="1"/>
              <a:t>verbeterde</a:t>
            </a:r>
            <a:r>
              <a:rPr lang="en-AU" altLang="nl-NL" sz="3600" b="1" dirty="0"/>
              <a:t> halve </a:t>
            </a:r>
            <a:r>
              <a:rPr lang="en-AU" altLang="nl-NL" sz="3600" b="1" dirty="0" err="1"/>
              <a:t>bloedknoop</a:t>
            </a:r>
            <a:endParaRPr lang="en-US" altLang="nl-NL" sz="3600" b="1" dirty="0"/>
          </a:p>
        </p:txBody>
      </p:sp>
      <p:pic>
        <p:nvPicPr>
          <p:cNvPr id="11266" name="Picture 2" descr="M:\bestanden\Communicatie en Educatie\Cursussen\Jeugdcursus Snoekvissen\Foto's\Verbeterdebloedknoop-speldwartel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77"/>
          <a:stretch/>
        </p:blipFill>
        <p:spPr bwMode="auto">
          <a:xfrm>
            <a:off x="0" y="840904"/>
            <a:ext cx="9144000" cy="532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40819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D31A297-0DD8-4176-8B09-3EBDDC4B9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" y="1316"/>
            <a:ext cx="9124325" cy="6856683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 flipV="1">
            <a:off x="1043607" y="2132856"/>
            <a:ext cx="1" cy="4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179512" y="86468"/>
            <a:ext cx="485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Eenvoudige montage</a:t>
            </a:r>
          </a:p>
        </p:txBody>
      </p:sp>
    </p:spTree>
    <p:extLst>
      <p:ext uri="{BB962C8B-B14F-4D97-AF65-F5344CB8AC3E}">
        <p14:creationId xmlns:p14="http://schemas.microsoft.com/office/powerpoint/2010/main" val="181110511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Jeugdcursus snoekvissen\Snoekfoto's\DSC_2229-50 (Medium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84213" y="333375"/>
            <a:ext cx="7772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chemeClr val="tx2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11188" y="1628775"/>
            <a:ext cx="7772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b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br>
              <a:rPr lang="nl-NL" altLang="nl-NL" sz="6000" dirty="0">
                <a:solidFill>
                  <a:schemeClr val="accent2"/>
                </a:solidFill>
              </a:rPr>
            </a:br>
            <a:endParaRPr lang="nl-NL" altLang="nl-NL" sz="6000" dirty="0">
              <a:solidFill>
                <a:schemeClr val="accent2"/>
              </a:solidFill>
            </a:endParaRPr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0" y="2867025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6000" b="0" dirty="0">
                <a:latin typeface="Stencil" pitchFamily="82" charset="0"/>
              </a:rPr>
              <a:t>Goede visplekken</a:t>
            </a:r>
            <a:endParaRPr lang="nl-NL" altLang="nl-NL" sz="6000" b="0" i="1" dirty="0">
              <a:latin typeface="Stencil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9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bestanden\Communicatie en Educatie\Cursussen\Jeugdcursus Snoekvissen\Streetfishing Utrecht (123) (Large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/>
          <a:stretch/>
        </p:blipFill>
        <p:spPr bwMode="auto">
          <a:xfrm>
            <a:off x="0" y="-5006"/>
            <a:ext cx="9144000" cy="689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6559"/>
            <a:ext cx="4355976" cy="648072"/>
          </a:xfr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 Altijd actief vissen</a:t>
            </a:r>
          </a:p>
        </p:txBody>
      </p:sp>
    </p:spTree>
    <p:extLst>
      <p:ext uri="{BB962C8B-B14F-4D97-AF65-F5344CB8AC3E}">
        <p14:creationId xmlns:p14="http://schemas.microsoft.com/office/powerpoint/2010/main" val="229630020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2648</TotalTime>
  <Words>220</Words>
  <Application>Microsoft Office PowerPoint</Application>
  <PresentationFormat>Diavoorstelling (4:3)</PresentationFormat>
  <Paragraphs>81</Paragraphs>
  <Slides>48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4" baseType="lpstr">
      <vt:lpstr>Arial</vt:lpstr>
      <vt:lpstr>Calibri</vt:lpstr>
      <vt:lpstr>Stencil</vt:lpstr>
      <vt:lpstr>Times New Roman</vt:lpstr>
      <vt:lpstr>Verdana</vt:lpstr>
      <vt:lpstr>Kantoorthema</vt:lpstr>
      <vt:lpstr>PowerPoint-presentatie</vt:lpstr>
      <vt:lpstr>     </vt:lpstr>
      <vt:lpstr>PowerPoint-presentatie</vt:lpstr>
      <vt:lpstr>Onderlijnen</vt:lpstr>
      <vt:lpstr>PowerPoint-presentatie</vt:lpstr>
      <vt:lpstr>PowerPoint-presentatie</vt:lpstr>
      <vt:lpstr>PowerPoint-presentatie</vt:lpstr>
      <vt:lpstr>     </vt:lpstr>
      <vt:lpstr> Altijd actief vissen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Hotspots: zijsloten</vt:lpstr>
      <vt:lpstr>PowerPoint-presentatie</vt:lpstr>
      <vt:lpstr>PowerPoint-presentatie</vt:lpstr>
      <vt:lpstr>PowerPoint-presentatie</vt:lpstr>
      <vt:lpstr>PowerPoint-presentatie</vt:lpstr>
      <vt:lpstr> Speciaal kunstaas voor waterplanten</vt:lpstr>
      <vt:lpstr>     </vt:lpstr>
      <vt:lpstr> springende snoek Stekkie mei 2012</vt:lpstr>
      <vt:lpstr> Rubber gecoat landingsnet</vt:lpstr>
      <vt:lpstr> De nekgreep</vt:lpstr>
      <vt:lpstr> De kieuwgreep</vt:lpstr>
      <vt:lpstr>PowerPoint-presentatie</vt:lpstr>
      <vt:lpstr> Onthaakgereedschap</vt:lpstr>
      <vt:lpstr>PowerPoint-presentatie</vt:lpstr>
      <vt:lpstr>PowerPoint-presentatie</vt:lpstr>
      <vt:lpstr>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Bart de Groot</dc:creator>
  <cp:lastModifiedBy>Gerwin Gerlach</cp:lastModifiedBy>
  <cp:revision>123</cp:revision>
  <cp:lastPrinted>2016-01-12T13:08:58Z</cp:lastPrinted>
  <dcterms:created xsi:type="dcterms:W3CDTF">2016-01-12T07:23:49Z</dcterms:created>
  <dcterms:modified xsi:type="dcterms:W3CDTF">2017-11-13T09:36:12Z</dcterms:modified>
</cp:coreProperties>
</file>